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modernComment_10F_356EFD87.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5"/>
  </p:notesMasterIdLst>
  <p:sldIdLst>
    <p:sldId id="258" r:id="rId5"/>
    <p:sldId id="271" r:id="rId6"/>
    <p:sldId id="276" r:id="rId7"/>
    <p:sldId id="272" r:id="rId8"/>
    <p:sldId id="256" r:id="rId9"/>
    <p:sldId id="259" r:id="rId10"/>
    <p:sldId id="260" r:id="rId11"/>
    <p:sldId id="262" r:id="rId12"/>
    <p:sldId id="279" r:id="rId13"/>
    <p:sldId id="289" r:id="rId14"/>
    <p:sldId id="280" r:id="rId15"/>
    <p:sldId id="281" r:id="rId16"/>
    <p:sldId id="282" r:id="rId17"/>
    <p:sldId id="283" r:id="rId18"/>
    <p:sldId id="269" r:id="rId19"/>
    <p:sldId id="284" r:id="rId20"/>
    <p:sldId id="285" r:id="rId21"/>
    <p:sldId id="270" r:id="rId22"/>
    <p:sldId id="267" r:id="rId23"/>
    <p:sldId id="287" r:id="rId24"/>
  </p:sldIdLst>
  <p:sldSz cx="12192000" cy="6858000"/>
  <p:notesSz cx="10234613" cy="710406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EE7D6AB-89F0-7D50-EC2F-F37EAD07267B}" name="Secrétaire Club Lions de Sept-Îles" initials="SC" userId="S::secretaire@lions7iles.ca::e2993be8-0281-4e8b-8aa9-3c1f10a9d3b1"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EFB2C3-91A9-42ED-B582-43D78265D1DC}" v="71" dt="2026-05-12T02:39:22.325"/>
    <p1510:client id="{F1D789EF-6BEB-42AC-B09A-1990CF51B51F}" v="19" dt="2026-05-11T21:29:13.503"/>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Style foncé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202B0CA-FC54-4496-8BCA-5EF66A818D29}" styleName="Style foncé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40" autoAdjust="0"/>
    <p:restoredTop sz="94703" autoAdjust="0"/>
  </p:normalViewPr>
  <p:slideViewPr>
    <p:cSldViewPr snapToGrid="0">
      <p:cViewPr varScale="1">
        <p:scale>
          <a:sx n="68" d="100"/>
          <a:sy n="68" d="100"/>
        </p:scale>
        <p:origin x="96" y="22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ecrétaire Club Lions de Sept-Îles" userId="e2993be8-0281-4e8b-8aa9-3c1f10a9d3b1" providerId="ADAL" clId="{E48C2927-A417-4432-9BB4-F92A159EC839}"/>
    <pc:docChg chg="undo custSel addSld modSld sldOrd">
      <pc:chgData name="Secrétaire Club Lions de Sept-Îles" userId="e2993be8-0281-4e8b-8aa9-3c1f10a9d3b1" providerId="ADAL" clId="{E48C2927-A417-4432-9BB4-F92A159EC839}" dt="2026-05-11T21:26:47.155" v="1296" actId="20577"/>
      <pc:docMkLst>
        <pc:docMk/>
      </pc:docMkLst>
      <pc:sldChg chg="addSp delSp modSp mod">
        <pc:chgData name="Secrétaire Club Lions de Sept-Îles" userId="e2993be8-0281-4e8b-8aa9-3c1f10a9d3b1" providerId="ADAL" clId="{E48C2927-A417-4432-9BB4-F92A159EC839}" dt="2026-05-10T22:50:08.385" v="16" actId="20577"/>
        <pc:sldMkLst>
          <pc:docMk/>
          <pc:sldMk cId="0" sldId="258"/>
        </pc:sldMkLst>
        <pc:spChg chg="mod">
          <ac:chgData name="Secrétaire Club Lions de Sept-Îles" userId="e2993be8-0281-4e8b-8aa9-3c1f10a9d3b1" providerId="ADAL" clId="{E48C2927-A417-4432-9BB4-F92A159EC839}" dt="2026-05-10T22:50:08.385" v="16" actId="20577"/>
          <ac:spMkLst>
            <pc:docMk/>
            <pc:sldMk cId="0" sldId="258"/>
            <ac:spMk id="11" creationId="{00000000-0000-0000-0000-000000000000}"/>
          </ac:spMkLst>
        </pc:spChg>
        <pc:picChg chg="add mod">
          <ac:chgData name="Secrétaire Club Lions de Sept-Îles" userId="e2993be8-0281-4e8b-8aa9-3c1f10a9d3b1" providerId="ADAL" clId="{E48C2927-A417-4432-9BB4-F92A159EC839}" dt="2026-05-10T22:49:44.131" v="5" actId="1076"/>
          <ac:picMkLst>
            <pc:docMk/>
            <pc:sldMk cId="0" sldId="258"/>
            <ac:picMk id="3" creationId="{A95A8892-692A-DFF9-AA5F-4F09876D1A37}"/>
          </ac:picMkLst>
        </pc:picChg>
        <pc:picChg chg="add mod">
          <ac:chgData name="Secrétaire Club Lions de Sept-Îles" userId="e2993be8-0281-4e8b-8aa9-3c1f10a9d3b1" providerId="ADAL" clId="{E48C2927-A417-4432-9BB4-F92A159EC839}" dt="2026-05-10T22:50:00.753" v="12" actId="1035"/>
          <ac:picMkLst>
            <pc:docMk/>
            <pc:sldMk cId="0" sldId="258"/>
            <ac:picMk id="5" creationId="{F84C203B-E97F-6FDD-F826-554340027197}"/>
          </ac:picMkLst>
        </pc:picChg>
      </pc:sldChg>
      <pc:sldChg chg="modSp mod">
        <pc:chgData name="Secrétaire Club Lions de Sept-Îles" userId="e2993be8-0281-4e8b-8aa9-3c1f10a9d3b1" providerId="ADAL" clId="{E48C2927-A417-4432-9BB4-F92A159EC839}" dt="2026-05-11T21:16:15.283" v="636" actId="20577"/>
        <pc:sldMkLst>
          <pc:docMk/>
          <pc:sldMk cId="1090657624" sldId="259"/>
        </pc:sldMkLst>
        <pc:graphicFrameChg chg="modGraphic">
          <ac:chgData name="Secrétaire Club Lions de Sept-Îles" userId="e2993be8-0281-4e8b-8aa9-3c1f10a9d3b1" providerId="ADAL" clId="{E48C2927-A417-4432-9BB4-F92A159EC839}" dt="2026-05-11T21:16:15.283" v="636" actId="20577"/>
          <ac:graphicFrameMkLst>
            <pc:docMk/>
            <pc:sldMk cId="1090657624" sldId="259"/>
            <ac:graphicFrameMk id="2" creationId="{2E405798-C6B5-7EBB-A8D7-75697FCB174D}"/>
          </ac:graphicFrameMkLst>
        </pc:graphicFrameChg>
      </pc:sldChg>
      <pc:sldChg chg="modSp mod">
        <pc:chgData name="Secrétaire Club Lions de Sept-Îles" userId="e2993be8-0281-4e8b-8aa9-3c1f10a9d3b1" providerId="ADAL" clId="{E48C2927-A417-4432-9BB4-F92A159EC839}" dt="2026-05-11T21:26:47.155" v="1296" actId="20577"/>
        <pc:sldMkLst>
          <pc:docMk/>
          <pc:sldMk cId="3718481614" sldId="260"/>
        </pc:sldMkLst>
        <pc:spChg chg="mod">
          <ac:chgData name="Secrétaire Club Lions de Sept-Îles" userId="e2993be8-0281-4e8b-8aa9-3c1f10a9d3b1" providerId="ADAL" clId="{E48C2927-A417-4432-9BB4-F92A159EC839}" dt="2026-05-11T21:26:47.155" v="1296" actId="20577"/>
          <ac:spMkLst>
            <pc:docMk/>
            <pc:sldMk cId="3718481614" sldId="260"/>
            <ac:spMk id="11" creationId="{96AF7785-E5B0-463B-B2A0-6BF395C09AFE}"/>
          </ac:spMkLst>
        </pc:spChg>
      </pc:sldChg>
      <pc:sldChg chg="ord">
        <pc:chgData name="Secrétaire Club Lions de Sept-Îles" userId="e2993be8-0281-4e8b-8aa9-3c1f10a9d3b1" providerId="ADAL" clId="{E48C2927-A417-4432-9BB4-F92A159EC839}" dt="2026-05-11T21:00:20.203" v="98"/>
        <pc:sldMkLst>
          <pc:docMk/>
          <pc:sldMk cId="1650690177" sldId="270"/>
        </pc:sldMkLst>
      </pc:sldChg>
      <pc:sldChg chg="modSp mod">
        <pc:chgData name="Secrétaire Club Lions de Sept-Îles" userId="e2993be8-0281-4e8b-8aa9-3c1f10a9d3b1" providerId="ADAL" clId="{E48C2927-A417-4432-9BB4-F92A159EC839}" dt="2026-05-11T21:02:01.001" v="105" actId="6549"/>
        <pc:sldMkLst>
          <pc:docMk/>
          <pc:sldMk cId="896466311" sldId="271"/>
        </pc:sldMkLst>
        <pc:spChg chg="mod">
          <ac:chgData name="Secrétaire Club Lions de Sept-Îles" userId="e2993be8-0281-4e8b-8aa9-3c1f10a9d3b1" providerId="ADAL" clId="{E48C2927-A417-4432-9BB4-F92A159EC839}" dt="2026-05-11T21:02:01.001" v="105" actId="6549"/>
          <ac:spMkLst>
            <pc:docMk/>
            <pc:sldMk cId="896466311" sldId="271"/>
            <ac:spMk id="4" creationId="{BC737919-00A4-40C1-A1D3-934CD61B0407}"/>
          </ac:spMkLst>
        </pc:spChg>
        <pc:picChg chg="mod">
          <ac:chgData name="Secrétaire Club Lions de Sept-Îles" userId="e2993be8-0281-4e8b-8aa9-3c1f10a9d3b1" providerId="ADAL" clId="{E48C2927-A417-4432-9BB4-F92A159EC839}" dt="2026-05-11T20:57:36.061" v="39"/>
          <ac:picMkLst>
            <pc:docMk/>
            <pc:sldMk cId="896466311" sldId="271"/>
            <ac:picMk id="7" creationId="{2FCCCD51-426A-3B1D-6430-0A3445E1864A}"/>
          </ac:picMkLst>
        </pc:picChg>
      </pc:sldChg>
      <pc:sldChg chg="modSp mod">
        <pc:chgData name="Secrétaire Club Lions de Sept-Îles" userId="e2993be8-0281-4e8b-8aa9-3c1f10a9d3b1" providerId="ADAL" clId="{E48C2927-A417-4432-9BB4-F92A159EC839}" dt="2026-05-11T21:15:13.553" v="618" actId="20577"/>
        <pc:sldMkLst>
          <pc:docMk/>
          <pc:sldMk cId="2604399088" sldId="272"/>
        </pc:sldMkLst>
        <pc:spChg chg="mod">
          <ac:chgData name="Secrétaire Club Lions de Sept-Îles" userId="e2993be8-0281-4e8b-8aa9-3c1f10a9d3b1" providerId="ADAL" clId="{E48C2927-A417-4432-9BB4-F92A159EC839}" dt="2026-05-11T21:15:13.553" v="618" actId="20577"/>
          <ac:spMkLst>
            <pc:docMk/>
            <pc:sldMk cId="2604399088" sldId="272"/>
            <ac:spMk id="2" creationId="{36A14BFC-BC9F-CBEA-B868-E3453BB3F8B7}"/>
          </ac:spMkLst>
        </pc:spChg>
        <pc:spChg chg="mod">
          <ac:chgData name="Secrétaire Club Lions de Sept-Îles" userId="e2993be8-0281-4e8b-8aa9-3c1f10a9d3b1" providerId="ADAL" clId="{E48C2927-A417-4432-9BB4-F92A159EC839}" dt="2026-05-11T21:15:09.792" v="616" actId="20577"/>
          <ac:spMkLst>
            <pc:docMk/>
            <pc:sldMk cId="2604399088" sldId="272"/>
            <ac:spMk id="17" creationId="{1DBE7CBE-1BBD-485A-80D2-0436CB045383}"/>
          </ac:spMkLst>
        </pc:spChg>
      </pc:sldChg>
      <pc:sldChg chg="modSp mod ord">
        <pc:chgData name="Secrétaire Club Lions de Sept-Îles" userId="e2993be8-0281-4e8b-8aa9-3c1f10a9d3b1" providerId="ADAL" clId="{E48C2927-A417-4432-9BB4-F92A159EC839}" dt="2026-05-11T21:00:30.271" v="101" actId="20577"/>
        <pc:sldMkLst>
          <pc:docMk/>
          <pc:sldMk cId="2454003305" sldId="275"/>
        </pc:sldMkLst>
        <pc:spChg chg="mod">
          <ac:chgData name="Secrétaire Club Lions de Sept-Îles" userId="e2993be8-0281-4e8b-8aa9-3c1f10a9d3b1" providerId="ADAL" clId="{E48C2927-A417-4432-9BB4-F92A159EC839}" dt="2026-05-11T21:00:30.271" v="101" actId="20577"/>
          <ac:spMkLst>
            <pc:docMk/>
            <pc:sldMk cId="2454003305" sldId="275"/>
            <ac:spMk id="7" creationId="{C917A16D-4716-3E54-0B1A-D7B3C3427755}"/>
          </ac:spMkLst>
        </pc:spChg>
      </pc:sldChg>
      <pc:sldChg chg="modSp mod">
        <pc:chgData name="Secrétaire Club Lions de Sept-Îles" userId="e2993be8-0281-4e8b-8aa9-3c1f10a9d3b1" providerId="ADAL" clId="{E48C2927-A417-4432-9BB4-F92A159EC839}" dt="2026-05-11T21:15:04.403" v="614" actId="20577"/>
        <pc:sldMkLst>
          <pc:docMk/>
          <pc:sldMk cId="1197831444" sldId="276"/>
        </pc:sldMkLst>
        <pc:spChg chg="mod">
          <ac:chgData name="Secrétaire Club Lions de Sept-Îles" userId="e2993be8-0281-4e8b-8aa9-3c1f10a9d3b1" providerId="ADAL" clId="{E48C2927-A417-4432-9BB4-F92A159EC839}" dt="2026-05-11T21:14:53.973" v="612" actId="20577"/>
          <ac:spMkLst>
            <pc:docMk/>
            <pc:sldMk cId="1197831444" sldId="276"/>
            <ac:spMk id="2" creationId="{32589162-AEA3-3AFD-026B-49BD125E0D1F}"/>
          </ac:spMkLst>
        </pc:spChg>
        <pc:spChg chg="mod">
          <ac:chgData name="Secrétaire Club Lions de Sept-Îles" userId="e2993be8-0281-4e8b-8aa9-3c1f10a9d3b1" providerId="ADAL" clId="{E48C2927-A417-4432-9BB4-F92A159EC839}" dt="2026-05-11T21:14:43.119" v="610" actId="20577"/>
          <ac:spMkLst>
            <pc:docMk/>
            <pc:sldMk cId="1197831444" sldId="276"/>
            <ac:spMk id="4" creationId="{BC737919-00A4-40C1-A1D3-934CD61B0407}"/>
          </ac:spMkLst>
        </pc:spChg>
        <pc:spChg chg="mod">
          <ac:chgData name="Secrétaire Club Lions de Sept-Îles" userId="e2993be8-0281-4e8b-8aa9-3c1f10a9d3b1" providerId="ADAL" clId="{E48C2927-A417-4432-9BB4-F92A159EC839}" dt="2026-05-11T21:15:04.403" v="614" actId="20577"/>
          <ac:spMkLst>
            <pc:docMk/>
            <pc:sldMk cId="1197831444" sldId="276"/>
            <ac:spMk id="6" creationId="{53A0D7CD-2308-44D7-B33D-63C4CCEF5BF0}"/>
          </ac:spMkLst>
        </pc:spChg>
      </pc:sldChg>
      <pc:sldChg chg="add ord">
        <pc:chgData name="Secrétaire Club Lions de Sept-Îles" userId="e2993be8-0281-4e8b-8aa9-3c1f10a9d3b1" providerId="ADAL" clId="{E48C2927-A417-4432-9BB4-F92A159EC839}" dt="2026-05-11T21:00:43.940" v="103"/>
        <pc:sldMkLst>
          <pc:docMk/>
          <pc:sldMk cId="2798835203" sldId="288"/>
        </pc:sldMkLst>
      </pc:sldChg>
    </pc:docChg>
  </pc:docChgLst>
  <pc:docChgLst>
    <pc:chgData name="District U-3" userId="c0f18e9f-6603-47b6-a60c-281ce0562129" providerId="ADAL" clId="{E48C2927-A417-4432-9BB4-F92A159EC839}"/>
    <pc:docChg chg="undo custSel addSld delSld modSld sldOrd modNotesMaster">
      <pc:chgData name="District U-3" userId="c0f18e9f-6603-47b6-a60c-281ce0562129" providerId="ADAL" clId="{E48C2927-A417-4432-9BB4-F92A159EC839}" dt="2026-05-12T02:54:40.903" v="3506" actId="2696"/>
      <pc:docMkLst>
        <pc:docMk/>
      </pc:docMkLst>
      <pc:sldChg chg="modSp mod ord">
        <pc:chgData name="District U-3" userId="c0f18e9f-6603-47b6-a60c-281ce0562129" providerId="ADAL" clId="{E48C2927-A417-4432-9BB4-F92A159EC839}" dt="2026-05-11T22:43:06.186" v="1333" actId="6549"/>
        <pc:sldMkLst>
          <pc:docMk/>
          <pc:sldMk cId="3839690486" sldId="256"/>
        </pc:sldMkLst>
        <pc:spChg chg="mod">
          <ac:chgData name="District U-3" userId="c0f18e9f-6603-47b6-a60c-281ce0562129" providerId="ADAL" clId="{E48C2927-A417-4432-9BB4-F92A159EC839}" dt="2026-05-11T22:43:06.186" v="1333" actId="6549"/>
          <ac:spMkLst>
            <pc:docMk/>
            <pc:sldMk cId="3839690486" sldId="256"/>
            <ac:spMk id="2" creationId="{2AA8F13F-C885-9290-34B6-94CCA4B458EB}"/>
          </ac:spMkLst>
        </pc:spChg>
        <pc:spChg chg="mod">
          <ac:chgData name="District U-3" userId="c0f18e9f-6603-47b6-a60c-281ce0562129" providerId="ADAL" clId="{E48C2927-A417-4432-9BB4-F92A159EC839}" dt="2026-05-11T22:42:35.156" v="1313" actId="6549"/>
          <ac:spMkLst>
            <pc:docMk/>
            <pc:sldMk cId="3839690486" sldId="256"/>
            <ac:spMk id="15" creationId="{92D423F0-5E8A-4222-962F-B5072F3E3DBB}"/>
          </ac:spMkLst>
        </pc:spChg>
      </pc:sldChg>
      <pc:sldChg chg="addSp delSp modSp mod modClrScheme chgLayout">
        <pc:chgData name="District U-3" userId="c0f18e9f-6603-47b6-a60c-281ce0562129" providerId="ADAL" clId="{E48C2927-A417-4432-9BB4-F92A159EC839}" dt="2026-05-12T00:19:32.202" v="2474" actId="14100"/>
        <pc:sldMkLst>
          <pc:docMk/>
          <pc:sldMk cId="0" sldId="258"/>
        </pc:sldMkLst>
        <pc:spChg chg="add del mod">
          <ac:chgData name="District U-3" userId="c0f18e9f-6603-47b6-a60c-281ce0562129" providerId="ADAL" clId="{E48C2927-A417-4432-9BB4-F92A159EC839}" dt="2026-05-12T00:17:07.273" v="2407" actId="478"/>
          <ac:spMkLst>
            <pc:docMk/>
            <pc:sldMk cId="0" sldId="258"/>
            <ac:spMk id="2" creationId="{B3DD8D8F-85C0-8D49-2C61-07AFCE691389}"/>
          </ac:spMkLst>
        </pc:spChg>
        <pc:spChg chg="add mod ord">
          <ac:chgData name="District U-3" userId="c0f18e9f-6603-47b6-a60c-281ce0562129" providerId="ADAL" clId="{E48C2927-A417-4432-9BB4-F92A159EC839}" dt="2026-05-12T00:19:20.751" v="2442" actId="1037"/>
          <ac:spMkLst>
            <pc:docMk/>
            <pc:sldMk cId="0" sldId="258"/>
            <ac:spMk id="4" creationId="{E35ED3DA-3512-A5D3-B695-670B38793E50}"/>
          </ac:spMkLst>
        </pc:spChg>
        <pc:spChg chg="add del mod ord">
          <ac:chgData name="District U-3" userId="c0f18e9f-6603-47b6-a60c-281ce0562129" providerId="ADAL" clId="{E48C2927-A417-4432-9BB4-F92A159EC839}" dt="2026-05-12T00:19:05.132" v="2426" actId="478"/>
          <ac:spMkLst>
            <pc:docMk/>
            <pc:sldMk cId="0" sldId="258"/>
            <ac:spMk id="6" creationId="{9814FA7C-EFE9-7775-3E66-AA99968BFF3E}"/>
          </ac:spMkLst>
        </pc:spChg>
        <pc:spChg chg="mod">
          <ac:chgData name="District U-3" userId="c0f18e9f-6603-47b6-a60c-281ce0562129" providerId="ADAL" clId="{E48C2927-A417-4432-9BB4-F92A159EC839}" dt="2026-05-12T00:17:46.223" v="2411" actId="1076"/>
          <ac:spMkLst>
            <pc:docMk/>
            <pc:sldMk cId="0" sldId="258"/>
            <ac:spMk id="9" creationId="{00000000-0000-0000-0000-000000000000}"/>
          </ac:spMkLst>
        </pc:spChg>
        <pc:spChg chg="mod">
          <ac:chgData name="District U-3" userId="c0f18e9f-6603-47b6-a60c-281ce0562129" providerId="ADAL" clId="{E48C2927-A417-4432-9BB4-F92A159EC839}" dt="2026-05-12T00:18:19.658" v="2414" actId="21"/>
          <ac:spMkLst>
            <pc:docMk/>
            <pc:sldMk cId="0" sldId="258"/>
            <ac:spMk id="11" creationId="{00000000-0000-0000-0000-000000000000}"/>
          </ac:spMkLst>
        </pc:spChg>
        <pc:picChg chg="mod">
          <ac:chgData name="District U-3" userId="c0f18e9f-6603-47b6-a60c-281ce0562129" providerId="ADAL" clId="{E48C2927-A417-4432-9BB4-F92A159EC839}" dt="2026-05-12T00:19:32.202" v="2474" actId="14100"/>
          <ac:picMkLst>
            <pc:docMk/>
            <pc:sldMk cId="0" sldId="258"/>
            <ac:picMk id="3" creationId="{A95A8892-692A-DFF9-AA5F-4F09876D1A37}"/>
          </ac:picMkLst>
        </pc:picChg>
        <pc:picChg chg="mod">
          <ac:chgData name="District U-3" userId="c0f18e9f-6603-47b6-a60c-281ce0562129" providerId="ADAL" clId="{E48C2927-A417-4432-9BB4-F92A159EC839}" dt="2026-05-12T00:15:28.138" v="2404" actId="1076"/>
          <ac:picMkLst>
            <pc:docMk/>
            <pc:sldMk cId="0" sldId="258"/>
            <ac:picMk id="5" creationId="{F84C203B-E97F-6FDD-F826-554340027197}"/>
          </ac:picMkLst>
        </pc:picChg>
        <pc:picChg chg="mod">
          <ac:chgData name="District U-3" userId="c0f18e9f-6603-47b6-a60c-281ce0562129" providerId="ADAL" clId="{E48C2927-A417-4432-9BB4-F92A159EC839}" dt="2026-05-12T00:15:33.392" v="2405" actId="1076"/>
          <ac:picMkLst>
            <pc:docMk/>
            <pc:sldMk cId="0" sldId="258"/>
            <ac:picMk id="123" creationId="{00000000-0000-0000-0000-000000000000}"/>
          </ac:picMkLst>
        </pc:picChg>
      </pc:sldChg>
      <pc:sldChg chg="modSp mod">
        <pc:chgData name="District U-3" userId="c0f18e9f-6603-47b6-a60c-281ce0562129" providerId="ADAL" clId="{E48C2927-A417-4432-9BB4-F92A159EC839}" dt="2026-05-11T22:43:12.132" v="1335" actId="6549"/>
        <pc:sldMkLst>
          <pc:docMk/>
          <pc:sldMk cId="1090657624" sldId="259"/>
        </pc:sldMkLst>
        <pc:spChg chg="mod">
          <ac:chgData name="District U-3" userId="c0f18e9f-6603-47b6-a60c-281ce0562129" providerId="ADAL" clId="{E48C2927-A417-4432-9BB4-F92A159EC839}" dt="2026-05-11T22:43:12.132" v="1335" actId="6549"/>
          <ac:spMkLst>
            <pc:docMk/>
            <pc:sldMk cId="1090657624" sldId="259"/>
            <ac:spMk id="4" creationId="{9766206B-014C-536A-76FF-1506B5D33FDE}"/>
          </ac:spMkLst>
        </pc:spChg>
        <pc:spChg chg="mod">
          <ac:chgData name="District U-3" userId="c0f18e9f-6603-47b6-a60c-281ce0562129" providerId="ADAL" clId="{E48C2927-A417-4432-9BB4-F92A159EC839}" dt="2026-05-11T22:42:40.163" v="1319" actId="6549"/>
          <ac:spMkLst>
            <pc:docMk/>
            <pc:sldMk cId="1090657624" sldId="259"/>
            <ac:spMk id="17" creationId="{CC1D3755-2F2C-42F7-A3F1-2BFB7EBC2D9E}"/>
          </ac:spMkLst>
        </pc:spChg>
        <pc:graphicFrameChg chg="modGraphic">
          <ac:chgData name="District U-3" userId="c0f18e9f-6603-47b6-a60c-281ce0562129" providerId="ADAL" clId="{E48C2927-A417-4432-9BB4-F92A159EC839}" dt="2026-05-11T21:50:46.580" v="284" actId="6549"/>
          <ac:graphicFrameMkLst>
            <pc:docMk/>
            <pc:sldMk cId="1090657624" sldId="259"/>
            <ac:graphicFrameMk id="2" creationId="{2E405798-C6B5-7EBB-A8D7-75697FCB174D}"/>
          </ac:graphicFrameMkLst>
        </pc:graphicFrameChg>
      </pc:sldChg>
      <pc:sldChg chg="modSp mod">
        <pc:chgData name="District U-3" userId="c0f18e9f-6603-47b6-a60c-281ce0562129" providerId="ADAL" clId="{E48C2927-A417-4432-9BB4-F92A159EC839}" dt="2026-05-12T00:30:43.334" v="2614" actId="20577"/>
        <pc:sldMkLst>
          <pc:docMk/>
          <pc:sldMk cId="3718481614" sldId="260"/>
        </pc:sldMkLst>
        <pc:spChg chg="mod">
          <ac:chgData name="District U-3" userId="c0f18e9f-6603-47b6-a60c-281ce0562129" providerId="ADAL" clId="{E48C2927-A417-4432-9BB4-F92A159EC839}" dt="2026-05-11T22:43:17.277" v="1337" actId="20577"/>
          <ac:spMkLst>
            <pc:docMk/>
            <pc:sldMk cId="3718481614" sldId="260"/>
            <ac:spMk id="2" creationId="{2E811370-AFFC-D0A7-FCDB-3DF7F9FE7273}"/>
          </ac:spMkLst>
        </pc:spChg>
        <pc:spChg chg="mod">
          <ac:chgData name="District U-3" userId="c0f18e9f-6603-47b6-a60c-281ce0562129" providerId="ADAL" clId="{E48C2927-A417-4432-9BB4-F92A159EC839}" dt="2026-05-11T22:35:50.985" v="1232" actId="6549"/>
          <ac:spMkLst>
            <pc:docMk/>
            <pc:sldMk cId="3718481614" sldId="260"/>
            <ac:spMk id="11" creationId="{96AF7785-E5B0-463B-B2A0-6BF395C09AFE}"/>
          </ac:spMkLst>
        </pc:spChg>
        <pc:spChg chg="mod">
          <ac:chgData name="District U-3" userId="c0f18e9f-6603-47b6-a60c-281ce0562129" providerId="ADAL" clId="{E48C2927-A417-4432-9BB4-F92A159EC839}" dt="2026-05-12T00:30:43.334" v="2614" actId="20577"/>
          <ac:spMkLst>
            <pc:docMk/>
            <pc:sldMk cId="3718481614" sldId="260"/>
            <ac:spMk id="17" creationId="{A6AA7492-CF3E-463B-B766-7540418E3373}"/>
          </ac:spMkLst>
        </pc:spChg>
      </pc:sldChg>
      <pc:sldChg chg="modSp mod">
        <pc:chgData name="District U-3" userId="c0f18e9f-6603-47b6-a60c-281ce0562129" providerId="ADAL" clId="{E48C2927-A417-4432-9BB4-F92A159EC839}" dt="2026-05-11T22:46:47.373" v="1443" actId="27636"/>
        <pc:sldMkLst>
          <pc:docMk/>
          <pc:sldMk cId="562844494" sldId="262"/>
        </pc:sldMkLst>
        <pc:spChg chg="mod">
          <ac:chgData name="District U-3" userId="c0f18e9f-6603-47b6-a60c-281ce0562129" providerId="ADAL" clId="{E48C2927-A417-4432-9BB4-F92A159EC839}" dt="2026-05-11T22:43:22.735" v="1339" actId="20577"/>
          <ac:spMkLst>
            <pc:docMk/>
            <pc:sldMk cId="562844494" sldId="262"/>
            <ac:spMk id="2" creationId="{53232D11-9F72-C1E1-E5CB-867B0BA5FB69}"/>
          </ac:spMkLst>
        </pc:spChg>
        <pc:spChg chg="mod">
          <ac:chgData name="District U-3" userId="c0f18e9f-6603-47b6-a60c-281ce0562129" providerId="ADAL" clId="{E48C2927-A417-4432-9BB4-F92A159EC839}" dt="2026-05-11T22:46:47.373" v="1443" actId="27636"/>
          <ac:spMkLst>
            <pc:docMk/>
            <pc:sldMk cId="562844494" sldId="262"/>
            <ac:spMk id="11" creationId="{96AF7785-E5B0-463B-B2A0-6BF395C09AFE}"/>
          </ac:spMkLst>
        </pc:spChg>
        <pc:spChg chg="mod">
          <ac:chgData name="District U-3" userId="c0f18e9f-6603-47b6-a60c-281ce0562129" providerId="ADAL" clId="{E48C2927-A417-4432-9BB4-F92A159EC839}" dt="2026-05-11T22:42:14.096" v="1297" actId="6549"/>
          <ac:spMkLst>
            <pc:docMk/>
            <pc:sldMk cId="562844494" sldId="262"/>
            <ac:spMk id="17" creationId="{A8DB8476-46F1-4302-A85C-CB4F5DD9FC35}"/>
          </ac:spMkLst>
        </pc:spChg>
      </pc:sldChg>
      <pc:sldChg chg="addSp delSp modSp mod">
        <pc:chgData name="District U-3" userId="c0f18e9f-6603-47b6-a60c-281ce0562129" providerId="ADAL" clId="{E48C2927-A417-4432-9BB4-F92A159EC839}" dt="2026-05-12T02:12:17.224" v="3453" actId="1076"/>
        <pc:sldMkLst>
          <pc:docMk/>
          <pc:sldMk cId="2314560686" sldId="267"/>
        </pc:sldMkLst>
        <pc:spChg chg="add mod">
          <ac:chgData name="District U-3" userId="c0f18e9f-6603-47b6-a60c-281ce0562129" providerId="ADAL" clId="{E48C2927-A417-4432-9BB4-F92A159EC839}" dt="2026-05-12T02:12:17.224" v="3453" actId="1076"/>
          <ac:spMkLst>
            <pc:docMk/>
            <pc:sldMk cId="2314560686" sldId="267"/>
            <ac:spMk id="3" creationId="{4EE35E20-8F40-3916-DA14-2A85A03359E1}"/>
          </ac:spMkLst>
        </pc:spChg>
        <pc:spChg chg="mod">
          <ac:chgData name="District U-3" userId="c0f18e9f-6603-47b6-a60c-281ce0562129" providerId="ADAL" clId="{E48C2927-A417-4432-9BB4-F92A159EC839}" dt="2026-05-12T00:38:38.820" v="2625" actId="20577"/>
          <ac:spMkLst>
            <pc:docMk/>
            <pc:sldMk cId="2314560686" sldId="267"/>
            <ac:spMk id="4" creationId="{85A24755-F35B-9AC9-72A2-95EEFC5EBF77}"/>
          </ac:spMkLst>
        </pc:spChg>
        <pc:spChg chg="mod">
          <ac:chgData name="District U-3" userId="c0f18e9f-6603-47b6-a60c-281ce0562129" providerId="ADAL" clId="{E48C2927-A417-4432-9BB4-F92A159EC839}" dt="2026-05-12T02:02:42.489" v="3122" actId="1076"/>
          <ac:spMkLst>
            <pc:docMk/>
            <pc:sldMk cId="2314560686" sldId="267"/>
            <ac:spMk id="15" creationId="{CFE0B9AE-6A75-4D12-A0E3-8E06D3ABEA30}"/>
          </ac:spMkLst>
        </pc:spChg>
        <pc:graphicFrameChg chg="del modGraphic">
          <ac:chgData name="District U-3" userId="c0f18e9f-6603-47b6-a60c-281ce0562129" providerId="ADAL" clId="{E48C2927-A417-4432-9BB4-F92A159EC839}" dt="2026-05-12T02:02:38.924" v="3121" actId="478"/>
          <ac:graphicFrameMkLst>
            <pc:docMk/>
            <pc:sldMk cId="2314560686" sldId="267"/>
            <ac:graphicFrameMk id="2" creationId="{5F790D39-44C8-4A07-AC4C-659099676652}"/>
          </ac:graphicFrameMkLst>
        </pc:graphicFrameChg>
      </pc:sldChg>
      <pc:sldChg chg="modSp mod">
        <pc:chgData name="District U-3" userId="c0f18e9f-6603-47b6-a60c-281ce0562129" providerId="ADAL" clId="{E48C2927-A417-4432-9BB4-F92A159EC839}" dt="2026-05-11T23:26:54.602" v="2349" actId="20577"/>
        <pc:sldMkLst>
          <pc:docMk/>
          <pc:sldMk cId="999460118" sldId="269"/>
        </pc:sldMkLst>
        <pc:spChg chg="mod">
          <ac:chgData name="District U-3" userId="c0f18e9f-6603-47b6-a60c-281ce0562129" providerId="ADAL" clId="{E48C2927-A417-4432-9BB4-F92A159EC839}" dt="2026-05-11T23:26:54.602" v="2349" actId="20577"/>
          <ac:spMkLst>
            <pc:docMk/>
            <pc:sldMk cId="999460118" sldId="269"/>
            <ac:spMk id="2" creationId="{18923C39-E3D7-2439-B051-423D65127CD3}"/>
          </ac:spMkLst>
        </pc:spChg>
        <pc:spChg chg="mod">
          <ac:chgData name="District U-3" userId="c0f18e9f-6603-47b6-a60c-281ce0562129" providerId="ADAL" clId="{E48C2927-A417-4432-9BB4-F92A159EC839}" dt="2026-05-11T22:43:59.708" v="1372" actId="6549"/>
          <ac:spMkLst>
            <pc:docMk/>
            <pc:sldMk cId="999460118" sldId="269"/>
            <ac:spMk id="17" creationId="{4FE372FD-7835-4E9C-84C3-8D00765D57EF}"/>
          </ac:spMkLst>
        </pc:spChg>
      </pc:sldChg>
      <pc:sldChg chg="delSp modSp mod">
        <pc:chgData name="District U-3" userId="c0f18e9f-6603-47b6-a60c-281ce0562129" providerId="ADAL" clId="{E48C2927-A417-4432-9BB4-F92A159EC839}" dt="2026-05-12T01:41:43.995" v="3084" actId="21"/>
        <pc:sldMkLst>
          <pc:docMk/>
          <pc:sldMk cId="1650690177" sldId="270"/>
        </pc:sldMkLst>
        <pc:spChg chg="mod">
          <ac:chgData name="District U-3" userId="c0f18e9f-6603-47b6-a60c-281ce0562129" providerId="ADAL" clId="{E48C2927-A417-4432-9BB4-F92A159EC839}" dt="2026-05-12T00:38:34.562" v="2621" actId="20577"/>
          <ac:spMkLst>
            <pc:docMk/>
            <pc:sldMk cId="1650690177" sldId="270"/>
            <ac:spMk id="2" creationId="{181CFC48-4164-06F2-EC05-187FEBB57836}"/>
          </ac:spMkLst>
        </pc:spChg>
        <pc:spChg chg="mod">
          <ac:chgData name="District U-3" userId="c0f18e9f-6603-47b6-a60c-281ce0562129" providerId="ADAL" clId="{E48C2927-A417-4432-9BB4-F92A159EC839}" dt="2026-05-11T22:44:47.433" v="1417" actId="6549"/>
          <ac:spMkLst>
            <pc:docMk/>
            <pc:sldMk cId="1650690177" sldId="270"/>
            <ac:spMk id="17" creationId="{6B2E669A-97C9-4257-8CCB-4F8BDE18FB62}"/>
          </ac:spMkLst>
        </pc:spChg>
        <pc:spChg chg="del">
          <ac:chgData name="District U-3" userId="c0f18e9f-6603-47b6-a60c-281ce0562129" providerId="ADAL" clId="{E48C2927-A417-4432-9BB4-F92A159EC839}" dt="2026-05-12T01:41:43.995" v="3084" actId="21"/>
          <ac:spMkLst>
            <pc:docMk/>
            <pc:sldMk cId="1650690177" sldId="270"/>
            <ac:spMk id="28" creationId="{35D8541C-B09F-4844-86AD-6F54B30442AF}"/>
          </ac:spMkLst>
        </pc:spChg>
        <pc:graphicFrameChg chg="modGraphic">
          <ac:chgData name="District U-3" userId="c0f18e9f-6603-47b6-a60c-281ce0562129" providerId="ADAL" clId="{E48C2927-A417-4432-9BB4-F92A159EC839}" dt="2026-05-12T01:41:27.766" v="3083" actId="6549"/>
          <ac:graphicFrameMkLst>
            <pc:docMk/>
            <pc:sldMk cId="1650690177" sldId="270"/>
            <ac:graphicFrameMk id="27" creationId="{A0269572-BD04-4619-AA06-616A6CCE6372}"/>
          </ac:graphicFrameMkLst>
        </pc:graphicFrameChg>
      </pc:sldChg>
      <pc:sldChg chg="addSp delSp modSp mod modClrScheme delDesignElem chgLayout">
        <pc:chgData name="District U-3" userId="c0f18e9f-6603-47b6-a60c-281ce0562129" providerId="ADAL" clId="{E48C2927-A417-4432-9BB4-F92A159EC839}" dt="2026-05-12T00:49:53.317" v="2806" actId="255"/>
        <pc:sldMkLst>
          <pc:docMk/>
          <pc:sldMk cId="896466311" sldId="271"/>
        </pc:sldMkLst>
        <pc:spChg chg="mod">
          <ac:chgData name="District U-3" userId="c0f18e9f-6603-47b6-a60c-281ce0562129" providerId="ADAL" clId="{E48C2927-A417-4432-9BB4-F92A159EC839}" dt="2026-05-12T00:49:53.317" v="2806" actId="255"/>
          <ac:spMkLst>
            <pc:docMk/>
            <pc:sldMk cId="896466311" sldId="271"/>
            <ac:spMk id="4" creationId="{BC737919-00A4-40C1-A1D3-934CD61B0407}"/>
          </ac:spMkLst>
        </pc:spChg>
        <pc:spChg chg="add mod">
          <ac:chgData name="District U-3" userId="c0f18e9f-6603-47b6-a60c-281ce0562129" providerId="ADAL" clId="{E48C2927-A417-4432-9BB4-F92A159EC839}" dt="2026-05-11T21:52:42.678" v="288"/>
          <ac:spMkLst>
            <pc:docMk/>
            <pc:sldMk cId="896466311" sldId="271"/>
            <ac:spMk id="5" creationId="{D0BE9330-4B9B-DC13-4EE0-AE568E784584}"/>
          </ac:spMkLst>
        </pc:spChg>
        <pc:spChg chg="del mod">
          <ac:chgData name="District U-3" userId="c0f18e9f-6603-47b6-a60c-281ce0562129" providerId="ADAL" clId="{E48C2927-A417-4432-9BB4-F92A159EC839}" dt="2026-05-12T00:21:17.204" v="2547" actId="478"/>
          <ac:spMkLst>
            <pc:docMk/>
            <pc:sldMk cId="896466311" sldId="271"/>
            <ac:spMk id="6" creationId="{53A0D7CD-2308-44D7-B33D-63C4CCEF5BF0}"/>
          </ac:spMkLst>
        </pc:spChg>
        <pc:spChg chg="add del mod ord">
          <ac:chgData name="District U-3" userId="c0f18e9f-6603-47b6-a60c-281ce0562129" providerId="ADAL" clId="{E48C2927-A417-4432-9BB4-F92A159EC839}" dt="2026-05-12T00:23:49.237" v="2581" actId="700"/>
          <ac:spMkLst>
            <pc:docMk/>
            <pc:sldMk cId="896466311" sldId="271"/>
            <ac:spMk id="6" creationId="{DD2E4882-E5F8-AC18-9F23-22D9A8F99B79}"/>
          </ac:spMkLst>
        </pc:spChg>
        <pc:spChg chg="add del mod">
          <ac:chgData name="District U-3" userId="c0f18e9f-6603-47b6-a60c-281ce0562129" providerId="ADAL" clId="{E48C2927-A417-4432-9BB4-F92A159EC839}" dt="2026-05-12T00:26:33.436" v="2590" actId="478"/>
          <ac:spMkLst>
            <pc:docMk/>
            <pc:sldMk cId="896466311" sldId="271"/>
            <ac:spMk id="7" creationId="{CEDA820C-174D-B935-AF2C-4F1F3E69BC75}"/>
          </ac:spMkLst>
        </pc:spChg>
        <pc:spChg chg="add del mod ord">
          <ac:chgData name="District U-3" userId="c0f18e9f-6603-47b6-a60c-281ce0562129" providerId="ADAL" clId="{E48C2927-A417-4432-9BB4-F92A159EC839}" dt="2026-05-12T00:23:49.237" v="2581" actId="700"/>
          <ac:spMkLst>
            <pc:docMk/>
            <pc:sldMk cId="896466311" sldId="271"/>
            <ac:spMk id="8" creationId="{533004DA-CFC2-25A4-5311-F73AD9279167}"/>
          </ac:spMkLst>
        </pc:spChg>
        <pc:spChg chg="del mod">
          <ac:chgData name="District U-3" userId="c0f18e9f-6603-47b6-a60c-281ce0562129" providerId="ADAL" clId="{E48C2927-A417-4432-9BB4-F92A159EC839}" dt="2026-05-11T21:52:41.945" v="287" actId="478"/>
          <ac:spMkLst>
            <pc:docMk/>
            <pc:sldMk cId="896466311" sldId="271"/>
            <ac:spMk id="8" creationId="{E07C267B-CAFA-1CE7-FA6A-B0905478463C}"/>
          </ac:spMkLst>
        </pc:spChg>
        <pc:spChg chg="add mod">
          <ac:chgData name="District U-3" userId="c0f18e9f-6603-47b6-a60c-281ce0562129" providerId="ADAL" clId="{E48C2927-A417-4432-9BB4-F92A159EC839}" dt="2026-05-12T00:26:46.518" v="2593" actId="1076"/>
          <ac:spMkLst>
            <pc:docMk/>
            <pc:sldMk cId="896466311" sldId="271"/>
            <ac:spMk id="9" creationId="{EEF5962B-6B40-F396-1FAB-BF5A81EB74D3}"/>
          </ac:spMkLst>
        </pc:spChg>
        <pc:spChg chg="add del">
          <ac:chgData name="District U-3" userId="c0f18e9f-6603-47b6-a60c-281ce0562129" providerId="ADAL" clId="{E48C2927-A417-4432-9BB4-F92A159EC839}" dt="2026-05-12T00:23:49.237" v="2581" actId="700"/>
          <ac:spMkLst>
            <pc:docMk/>
            <pc:sldMk cId="896466311" sldId="271"/>
            <ac:spMk id="10" creationId="{F3060C83-F051-4F0E-ABAD-AA0DFC48B218}"/>
          </ac:spMkLst>
        </pc:spChg>
        <pc:spChg chg="add del">
          <ac:chgData name="District U-3" userId="c0f18e9f-6603-47b6-a60c-281ce0562129" providerId="ADAL" clId="{E48C2927-A417-4432-9BB4-F92A159EC839}" dt="2026-05-12T00:23:49.237" v="2581" actId="700"/>
          <ac:spMkLst>
            <pc:docMk/>
            <pc:sldMk cId="896466311" sldId="271"/>
            <ac:spMk id="12" creationId="{83C98ABE-055B-441F-B07E-44F97F083C39}"/>
          </ac:spMkLst>
        </pc:spChg>
        <pc:spChg chg="add del">
          <ac:chgData name="District U-3" userId="c0f18e9f-6603-47b6-a60c-281ce0562129" providerId="ADAL" clId="{E48C2927-A417-4432-9BB4-F92A159EC839}" dt="2026-05-12T00:23:49.237" v="2581" actId="700"/>
          <ac:spMkLst>
            <pc:docMk/>
            <pc:sldMk cId="896466311" sldId="271"/>
            <ac:spMk id="14" creationId="{29FDB030-9B49-4CED-8CCD-4D99382388AC}"/>
          </ac:spMkLst>
        </pc:spChg>
        <pc:spChg chg="add del">
          <ac:chgData name="District U-3" userId="c0f18e9f-6603-47b6-a60c-281ce0562129" providerId="ADAL" clId="{E48C2927-A417-4432-9BB4-F92A159EC839}" dt="2026-05-12T00:23:49.237" v="2581" actId="700"/>
          <ac:spMkLst>
            <pc:docMk/>
            <pc:sldMk cId="896466311" sldId="271"/>
            <ac:spMk id="16" creationId="{3783CA14-24A1-485C-8B30-D6A5D87987AD}"/>
          </ac:spMkLst>
        </pc:spChg>
        <pc:spChg chg="add del">
          <ac:chgData name="District U-3" userId="c0f18e9f-6603-47b6-a60c-281ce0562129" providerId="ADAL" clId="{E48C2927-A417-4432-9BB4-F92A159EC839}" dt="2026-05-12T00:23:49.237" v="2581" actId="700"/>
          <ac:spMkLst>
            <pc:docMk/>
            <pc:sldMk cId="896466311" sldId="271"/>
            <ac:spMk id="18" creationId="{9A97C86A-04D6-40F7-AE84-31AB43E6A846}"/>
          </ac:spMkLst>
        </pc:spChg>
        <pc:spChg chg="add del">
          <ac:chgData name="District U-3" userId="c0f18e9f-6603-47b6-a60c-281ce0562129" providerId="ADAL" clId="{E48C2927-A417-4432-9BB4-F92A159EC839}" dt="2026-05-12T00:23:49.237" v="2581" actId="700"/>
          <ac:spMkLst>
            <pc:docMk/>
            <pc:sldMk cId="896466311" sldId="271"/>
            <ac:spMk id="20" creationId="{FF9F2414-84E8-453E-B1F3-389FDE8192D9}"/>
          </ac:spMkLst>
        </pc:spChg>
        <pc:spChg chg="add del">
          <ac:chgData name="District U-3" userId="c0f18e9f-6603-47b6-a60c-281ce0562129" providerId="ADAL" clId="{E48C2927-A417-4432-9BB4-F92A159EC839}" dt="2026-05-12T00:23:49.237" v="2581" actId="700"/>
          <ac:spMkLst>
            <pc:docMk/>
            <pc:sldMk cId="896466311" sldId="271"/>
            <ac:spMk id="22" creationId="{3ECA69A1-7536-43AC-85EF-C7106179F5ED}"/>
          </ac:spMkLst>
        </pc:spChg>
        <pc:picChg chg="add mod">
          <ac:chgData name="District U-3" userId="c0f18e9f-6603-47b6-a60c-281ce0562129" providerId="ADAL" clId="{E48C2927-A417-4432-9BB4-F92A159EC839}" dt="2026-05-11T21:52:12.126" v="286"/>
          <ac:picMkLst>
            <pc:docMk/>
            <pc:sldMk cId="896466311" sldId="271"/>
            <ac:picMk id="2" creationId="{83143F84-5AD5-C3D7-98A4-C576A70DFF24}"/>
          </ac:picMkLst>
        </pc:picChg>
        <pc:picChg chg="del mod">
          <ac:chgData name="District U-3" userId="c0f18e9f-6603-47b6-a60c-281ce0562129" providerId="ADAL" clId="{E48C2927-A417-4432-9BB4-F92A159EC839}" dt="2026-05-11T21:52:11.202" v="285" actId="478"/>
          <ac:picMkLst>
            <pc:docMk/>
            <pc:sldMk cId="896466311" sldId="271"/>
            <ac:picMk id="7" creationId="{2FCCCD51-426A-3B1D-6430-0A3445E1864A}"/>
          </ac:picMkLst>
        </pc:picChg>
      </pc:sldChg>
      <pc:sldChg chg="modSp mod ord">
        <pc:chgData name="District U-3" userId="c0f18e9f-6603-47b6-a60c-281ce0562129" providerId="ADAL" clId="{E48C2927-A417-4432-9BB4-F92A159EC839}" dt="2026-05-11T22:42:49.396" v="1325" actId="6549"/>
        <pc:sldMkLst>
          <pc:docMk/>
          <pc:sldMk cId="2604399088" sldId="272"/>
        </pc:sldMkLst>
        <pc:spChg chg="mod">
          <ac:chgData name="District U-3" userId="c0f18e9f-6603-47b6-a60c-281ce0562129" providerId="ADAL" clId="{E48C2927-A417-4432-9BB4-F92A159EC839}" dt="2026-05-11T22:42:49.396" v="1325" actId="6549"/>
          <ac:spMkLst>
            <pc:docMk/>
            <pc:sldMk cId="2604399088" sldId="272"/>
            <ac:spMk id="17" creationId="{1DBE7CBE-1BBD-485A-80D2-0436CB045383}"/>
          </ac:spMkLst>
        </pc:spChg>
      </pc:sldChg>
      <pc:sldChg chg="modSp del mod ord">
        <pc:chgData name="District U-3" userId="c0f18e9f-6603-47b6-a60c-281ce0562129" providerId="ADAL" clId="{E48C2927-A417-4432-9BB4-F92A159EC839}" dt="2026-05-12T02:54:40.903" v="3506" actId="2696"/>
        <pc:sldMkLst>
          <pc:docMk/>
          <pc:sldMk cId="2454003305" sldId="275"/>
        </pc:sldMkLst>
        <pc:spChg chg="mod">
          <ac:chgData name="District U-3" userId="c0f18e9f-6603-47b6-a60c-281ce0562129" providerId="ADAL" clId="{E48C2927-A417-4432-9BB4-F92A159EC839}" dt="2026-05-11T22:44:27.161" v="1399" actId="1076"/>
          <ac:spMkLst>
            <pc:docMk/>
            <pc:sldMk cId="2454003305" sldId="275"/>
            <ac:spMk id="6" creationId="{53A0D7CD-2308-44D7-B33D-63C4CCEF5BF0}"/>
          </ac:spMkLst>
        </pc:spChg>
        <pc:spChg chg="mod">
          <ac:chgData name="District U-3" userId="c0f18e9f-6603-47b6-a60c-281ce0562129" providerId="ADAL" clId="{E48C2927-A417-4432-9BB4-F92A159EC839}" dt="2026-05-12T01:42:10.082" v="3119" actId="20577"/>
          <ac:spMkLst>
            <pc:docMk/>
            <pc:sldMk cId="2454003305" sldId="275"/>
            <ac:spMk id="7" creationId="{C917A16D-4716-3E54-0B1A-D7B3C3427755}"/>
          </ac:spMkLst>
        </pc:spChg>
      </pc:sldChg>
      <pc:sldChg chg="modSp mod ord">
        <pc:chgData name="District U-3" userId="c0f18e9f-6603-47b6-a60c-281ce0562129" providerId="ADAL" clId="{E48C2927-A417-4432-9BB4-F92A159EC839}" dt="2026-05-12T02:21:45.550" v="3505" actId="5793"/>
        <pc:sldMkLst>
          <pc:docMk/>
          <pc:sldMk cId="1197831444" sldId="276"/>
        </pc:sldMkLst>
        <pc:spChg chg="mod">
          <ac:chgData name="District U-3" userId="c0f18e9f-6603-47b6-a60c-281ce0562129" providerId="ADAL" clId="{E48C2927-A417-4432-9BB4-F92A159EC839}" dt="2026-05-12T02:21:45.550" v="3505" actId="5793"/>
          <ac:spMkLst>
            <pc:docMk/>
            <pc:sldMk cId="1197831444" sldId="276"/>
            <ac:spMk id="4" creationId="{BC737919-00A4-40C1-A1D3-934CD61B0407}"/>
          </ac:spMkLst>
        </pc:spChg>
        <pc:spChg chg="mod">
          <ac:chgData name="District U-3" userId="c0f18e9f-6603-47b6-a60c-281ce0562129" providerId="ADAL" clId="{E48C2927-A417-4432-9BB4-F92A159EC839}" dt="2026-05-11T22:42:55.440" v="1331" actId="6549"/>
          <ac:spMkLst>
            <pc:docMk/>
            <pc:sldMk cId="1197831444" sldId="276"/>
            <ac:spMk id="6" creationId="{53A0D7CD-2308-44D7-B33D-63C4CCEF5BF0}"/>
          </ac:spMkLst>
        </pc:spChg>
      </pc:sldChg>
      <pc:sldChg chg="modSp mod">
        <pc:chgData name="District U-3" userId="c0f18e9f-6603-47b6-a60c-281ce0562129" providerId="ADAL" clId="{E48C2927-A417-4432-9BB4-F92A159EC839}" dt="2026-05-11T22:42:06.368" v="1289" actId="6549"/>
        <pc:sldMkLst>
          <pc:docMk/>
          <pc:sldMk cId="1164431248" sldId="279"/>
        </pc:sldMkLst>
        <pc:spChg chg="mod">
          <ac:chgData name="District U-3" userId="c0f18e9f-6603-47b6-a60c-281ce0562129" providerId="ADAL" clId="{E48C2927-A417-4432-9BB4-F92A159EC839}" dt="2026-05-11T22:42:02.438" v="1283" actId="6549"/>
          <ac:spMkLst>
            <pc:docMk/>
            <pc:sldMk cId="1164431248" sldId="279"/>
            <ac:spMk id="2" creationId="{2A4B0DE4-18BE-BAC1-125C-90901639310A}"/>
          </ac:spMkLst>
        </pc:spChg>
        <pc:spChg chg="mod">
          <ac:chgData name="District U-3" userId="c0f18e9f-6603-47b6-a60c-281ce0562129" providerId="ADAL" clId="{E48C2927-A417-4432-9BB4-F92A159EC839}" dt="2026-05-11T22:38:51.896" v="1248" actId="20577"/>
          <ac:spMkLst>
            <pc:docMk/>
            <pc:sldMk cId="1164431248" sldId="279"/>
            <ac:spMk id="11" creationId="{96AF7785-E5B0-463B-B2A0-6BF395C09AFE}"/>
          </ac:spMkLst>
        </pc:spChg>
        <pc:spChg chg="mod">
          <ac:chgData name="District U-3" userId="c0f18e9f-6603-47b6-a60c-281ce0562129" providerId="ADAL" clId="{E48C2927-A417-4432-9BB4-F92A159EC839}" dt="2026-05-11T22:42:06.368" v="1289" actId="6549"/>
          <ac:spMkLst>
            <pc:docMk/>
            <pc:sldMk cId="1164431248" sldId="279"/>
            <ac:spMk id="17" creationId="{A8DB8476-46F1-4302-A85C-CB4F5DD9FC35}"/>
          </ac:spMkLst>
        </pc:spChg>
      </pc:sldChg>
      <pc:sldChg chg="modSp mod">
        <pc:chgData name="District U-3" userId="c0f18e9f-6603-47b6-a60c-281ce0562129" providerId="ADAL" clId="{E48C2927-A417-4432-9BB4-F92A159EC839}" dt="2026-05-12T00:53:11.840" v="3015" actId="20577"/>
        <pc:sldMkLst>
          <pc:docMk/>
          <pc:sldMk cId="3905072339" sldId="280"/>
        </pc:sldMkLst>
        <pc:spChg chg="mod">
          <ac:chgData name="District U-3" userId="c0f18e9f-6603-47b6-a60c-281ce0562129" providerId="ADAL" clId="{E48C2927-A417-4432-9BB4-F92A159EC839}" dt="2026-05-11T23:26:40.705" v="2341" actId="20577"/>
          <ac:spMkLst>
            <pc:docMk/>
            <pc:sldMk cId="3905072339" sldId="280"/>
            <ac:spMk id="2" creationId="{E631C10D-0AAB-31F1-7B37-5CFC39E5AF2A}"/>
          </ac:spMkLst>
        </pc:spChg>
        <pc:spChg chg="mod">
          <ac:chgData name="District U-3" userId="c0f18e9f-6603-47b6-a60c-281ce0562129" providerId="ADAL" clId="{E48C2927-A417-4432-9BB4-F92A159EC839}" dt="2026-05-12T00:53:11.840" v="3015" actId="20577"/>
          <ac:spMkLst>
            <pc:docMk/>
            <pc:sldMk cId="3905072339" sldId="280"/>
            <ac:spMk id="11" creationId="{96AF7785-E5B0-463B-B2A0-6BF395C09AFE}"/>
          </ac:spMkLst>
        </pc:spChg>
        <pc:spChg chg="mod">
          <ac:chgData name="District U-3" userId="c0f18e9f-6603-47b6-a60c-281ce0562129" providerId="ADAL" clId="{E48C2927-A417-4432-9BB4-F92A159EC839}" dt="2026-05-11T22:41:56.222" v="1280" actId="20577"/>
          <ac:spMkLst>
            <pc:docMk/>
            <pc:sldMk cId="3905072339" sldId="280"/>
            <ac:spMk id="17" creationId="{A8DB8476-46F1-4302-A85C-CB4F5DD9FC35}"/>
          </ac:spMkLst>
        </pc:spChg>
      </pc:sldChg>
      <pc:sldChg chg="modSp mod">
        <pc:chgData name="District U-3" userId="c0f18e9f-6603-47b6-a60c-281ce0562129" providerId="ADAL" clId="{E48C2927-A417-4432-9BB4-F92A159EC839}" dt="2026-05-12T00:53:56.411" v="3016" actId="255"/>
        <pc:sldMkLst>
          <pc:docMk/>
          <pc:sldMk cId="3836655379" sldId="281"/>
        </pc:sldMkLst>
        <pc:spChg chg="mod">
          <ac:chgData name="District U-3" userId="c0f18e9f-6603-47b6-a60c-281ce0562129" providerId="ADAL" clId="{E48C2927-A417-4432-9BB4-F92A159EC839}" dt="2026-05-11T23:26:44.037" v="2343" actId="6549"/>
          <ac:spMkLst>
            <pc:docMk/>
            <pc:sldMk cId="3836655379" sldId="281"/>
            <ac:spMk id="2" creationId="{45F8F600-E352-F28A-89BD-D5031406F287}"/>
          </ac:spMkLst>
        </pc:spChg>
        <pc:spChg chg="mod">
          <ac:chgData name="District U-3" userId="c0f18e9f-6603-47b6-a60c-281ce0562129" providerId="ADAL" clId="{E48C2927-A417-4432-9BB4-F92A159EC839}" dt="2026-05-12T00:53:56.411" v="3016" actId="255"/>
          <ac:spMkLst>
            <pc:docMk/>
            <pc:sldMk cId="3836655379" sldId="281"/>
            <ac:spMk id="11" creationId="{96AF7785-E5B0-463B-B2A0-6BF395C09AFE}"/>
          </ac:spMkLst>
        </pc:spChg>
        <pc:spChg chg="mod">
          <ac:chgData name="District U-3" userId="c0f18e9f-6603-47b6-a60c-281ce0562129" providerId="ADAL" clId="{E48C2927-A417-4432-9BB4-F92A159EC839}" dt="2026-05-11T22:43:32.971" v="1346" actId="6549"/>
          <ac:spMkLst>
            <pc:docMk/>
            <pc:sldMk cId="3836655379" sldId="281"/>
            <ac:spMk id="17" creationId="{A8DB8476-46F1-4302-A85C-CB4F5DD9FC35}"/>
          </ac:spMkLst>
        </pc:spChg>
      </pc:sldChg>
      <pc:sldChg chg="modSp mod">
        <pc:chgData name="District U-3" userId="c0f18e9f-6603-47b6-a60c-281ce0562129" providerId="ADAL" clId="{E48C2927-A417-4432-9BB4-F92A159EC839}" dt="2026-05-12T00:54:27.174" v="3020" actId="27636"/>
        <pc:sldMkLst>
          <pc:docMk/>
          <pc:sldMk cId="3671033575" sldId="282"/>
        </pc:sldMkLst>
        <pc:spChg chg="mod">
          <ac:chgData name="District U-3" userId="c0f18e9f-6603-47b6-a60c-281ce0562129" providerId="ADAL" clId="{E48C2927-A417-4432-9BB4-F92A159EC839}" dt="2026-05-11T23:26:47.566" v="2345" actId="20577"/>
          <ac:spMkLst>
            <pc:docMk/>
            <pc:sldMk cId="3671033575" sldId="282"/>
            <ac:spMk id="2" creationId="{93E75467-16F4-E63D-906A-CC71D94E09BD}"/>
          </ac:spMkLst>
        </pc:spChg>
        <pc:spChg chg="mod">
          <ac:chgData name="District U-3" userId="c0f18e9f-6603-47b6-a60c-281ce0562129" providerId="ADAL" clId="{E48C2927-A417-4432-9BB4-F92A159EC839}" dt="2026-05-12T00:54:27.174" v="3020" actId="27636"/>
          <ac:spMkLst>
            <pc:docMk/>
            <pc:sldMk cId="3671033575" sldId="282"/>
            <ac:spMk id="11" creationId="{96AF7785-E5B0-463B-B2A0-6BF395C09AFE}"/>
          </ac:spMkLst>
        </pc:spChg>
        <pc:spChg chg="mod">
          <ac:chgData name="District U-3" userId="c0f18e9f-6603-47b6-a60c-281ce0562129" providerId="ADAL" clId="{E48C2927-A417-4432-9BB4-F92A159EC839}" dt="2026-05-11T22:43:44.334" v="1354" actId="6549"/>
          <ac:spMkLst>
            <pc:docMk/>
            <pc:sldMk cId="3671033575" sldId="282"/>
            <ac:spMk id="17" creationId="{A8DB8476-46F1-4302-A85C-CB4F5DD9FC35}"/>
          </ac:spMkLst>
        </pc:spChg>
      </pc:sldChg>
      <pc:sldChg chg="modSp mod">
        <pc:chgData name="District U-3" userId="c0f18e9f-6603-47b6-a60c-281ce0562129" providerId="ADAL" clId="{E48C2927-A417-4432-9BB4-F92A159EC839}" dt="2026-05-12T00:55:18.267" v="3022" actId="255"/>
        <pc:sldMkLst>
          <pc:docMk/>
          <pc:sldMk cId="2184844891" sldId="283"/>
        </pc:sldMkLst>
        <pc:spChg chg="mod">
          <ac:chgData name="District U-3" userId="c0f18e9f-6603-47b6-a60c-281ce0562129" providerId="ADAL" clId="{E48C2927-A417-4432-9BB4-F92A159EC839}" dt="2026-05-11T23:26:50.938" v="2347" actId="6549"/>
          <ac:spMkLst>
            <pc:docMk/>
            <pc:sldMk cId="2184844891" sldId="283"/>
            <ac:spMk id="2" creationId="{2F9623E3-7C82-0A95-0AFD-AB2AF294E0CF}"/>
          </ac:spMkLst>
        </pc:spChg>
        <pc:spChg chg="mod">
          <ac:chgData name="District U-3" userId="c0f18e9f-6603-47b6-a60c-281ce0562129" providerId="ADAL" clId="{E48C2927-A417-4432-9BB4-F92A159EC839}" dt="2026-05-12T00:55:18.267" v="3022" actId="255"/>
          <ac:spMkLst>
            <pc:docMk/>
            <pc:sldMk cId="2184844891" sldId="283"/>
            <ac:spMk id="11" creationId="{96AF7785-E5B0-463B-B2A0-6BF395C09AFE}"/>
          </ac:spMkLst>
        </pc:spChg>
        <pc:spChg chg="mod">
          <ac:chgData name="District U-3" userId="c0f18e9f-6603-47b6-a60c-281ce0562129" providerId="ADAL" clId="{E48C2927-A417-4432-9BB4-F92A159EC839}" dt="2026-05-11T22:43:51.706" v="1363" actId="6549"/>
          <ac:spMkLst>
            <pc:docMk/>
            <pc:sldMk cId="2184844891" sldId="283"/>
            <ac:spMk id="17" creationId="{A8DB8476-46F1-4302-A85C-CB4F5DD9FC35}"/>
          </ac:spMkLst>
        </pc:spChg>
      </pc:sldChg>
      <pc:sldChg chg="modSp mod">
        <pc:chgData name="District U-3" userId="c0f18e9f-6603-47b6-a60c-281ce0562129" providerId="ADAL" clId="{E48C2927-A417-4432-9BB4-F92A159EC839}" dt="2026-05-11T23:26:58.751" v="2351" actId="20577"/>
        <pc:sldMkLst>
          <pc:docMk/>
          <pc:sldMk cId="2160086031" sldId="284"/>
        </pc:sldMkLst>
        <pc:spChg chg="mod">
          <ac:chgData name="District U-3" userId="c0f18e9f-6603-47b6-a60c-281ce0562129" providerId="ADAL" clId="{E48C2927-A417-4432-9BB4-F92A159EC839}" dt="2026-05-11T23:26:58.751" v="2351" actId="20577"/>
          <ac:spMkLst>
            <pc:docMk/>
            <pc:sldMk cId="2160086031" sldId="284"/>
            <ac:spMk id="2" creationId="{D74A584B-9470-73BD-681B-FF43FEF252AC}"/>
          </ac:spMkLst>
        </pc:spChg>
        <pc:spChg chg="mod">
          <ac:chgData name="District U-3" userId="c0f18e9f-6603-47b6-a60c-281ce0562129" providerId="ADAL" clId="{E48C2927-A417-4432-9BB4-F92A159EC839}" dt="2026-05-11T22:44:08.632" v="1381" actId="6549"/>
          <ac:spMkLst>
            <pc:docMk/>
            <pc:sldMk cId="2160086031" sldId="284"/>
            <ac:spMk id="17" creationId="{4FE372FD-7835-4E9C-84C3-8D00765D57EF}"/>
          </ac:spMkLst>
        </pc:spChg>
        <pc:spChg chg="mod">
          <ac:chgData name="District U-3" userId="c0f18e9f-6603-47b6-a60c-281ce0562129" providerId="ADAL" clId="{E48C2927-A417-4432-9BB4-F92A159EC839}" dt="2026-05-11T22:51:17.304" v="1456" actId="20577"/>
          <ac:spMkLst>
            <pc:docMk/>
            <pc:sldMk cId="2160086031" sldId="284"/>
            <ac:spMk id="19" creationId="{A0FC1E4B-860E-415D-B2C5-C85A94E9B9E1}"/>
          </ac:spMkLst>
        </pc:spChg>
      </pc:sldChg>
      <pc:sldChg chg="modSp mod">
        <pc:chgData name="District U-3" userId="c0f18e9f-6603-47b6-a60c-281ce0562129" providerId="ADAL" clId="{E48C2927-A417-4432-9BB4-F92A159EC839}" dt="2026-05-11T23:27:03.358" v="2353" actId="20577"/>
        <pc:sldMkLst>
          <pc:docMk/>
          <pc:sldMk cId="1737911854" sldId="285"/>
        </pc:sldMkLst>
        <pc:spChg chg="mod">
          <ac:chgData name="District U-3" userId="c0f18e9f-6603-47b6-a60c-281ce0562129" providerId="ADAL" clId="{E48C2927-A417-4432-9BB4-F92A159EC839}" dt="2026-05-11T23:27:03.358" v="2353" actId="20577"/>
          <ac:spMkLst>
            <pc:docMk/>
            <pc:sldMk cId="1737911854" sldId="285"/>
            <ac:spMk id="2" creationId="{4528F635-DC8B-9C9C-3306-EB9AD3F8FE8A}"/>
          </ac:spMkLst>
        </pc:spChg>
        <pc:spChg chg="mod">
          <ac:chgData name="District U-3" userId="c0f18e9f-6603-47b6-a60c-281ce0562129" providerId="ADAL" clId="{E48C2927-A417-4432-9BB4-F92A159EC839}" dt="2026-05-11T22:44:16.555" v="1390" actId="6549"/>
          <ac:spMkLst>
            <pc:docMk/>
            <pc:sldMk cId="1737911854" sldId="285"/>
            <ac:spMk id="17" creationId="{4FE372FD-7835-4E9C-84C3-8D00765D57EF}"/>
          </ac:spMkLst>
        </pc:spChg>
      </pc:sldChg>
      <pc:sldChg chg="addSp modSp mod">
        <pc:chgData name="District U-3" userId="c0f18e9f-6603-47b6-a60c-281ce0562129" providerId="ADAL" clId="{E48C2927-A417-4432-9BB4-F92A159EC839}" dt="2026-05-12T01:42:01.513" v="3117" actId="20577"/>
        <pc:sldMkLst>
          <pc:docMk/>
          <pc:sldMk cId="1310154931" sldId="287"/>
        </pc:sldMkLst>
        <pc:spChg chg="mod">
          <ac:chgData name="District U-3" userId="c0f18e9f-6603-47b6-a60c-281ce0562129" providerId="ADAL" clId="{E48C2927-A417-4432-9BB4-F92A159EC839}" dt="2026-05-12T01:42:01.513" v="3117" actId="20577"/>
          <ac:spMkLst>
            <pc:docMk/>
            <pc:sldMk cId="1310154931" sldId="287"/>
            <ac:spMk id="2" creationId="{B7BBA707-824B-B2E2-FD61-384CA1665833}"/>
          </ac:spMkLst>
        </pc:spChg>
        <pc:spChg chg="mod">
          <ac:chgData name="District U-3" userId="c0f18e9f-6603-47b6-a60c-281ce0562129" providerId="ADAL" clId="{E48C2927-A417-4432-9BB4-F92A159EC839}" dt="2026-05-11T23:27:27.074" v="2370" actId="6549"/>
          <ac:spMkLst>
            <pc:docMk/>
            <pc:sldMk cId="1310154931" sldId="287"/>
            <ac:spMk id="15" creationId="{CFE0B9AE-6A75-4D12-A0E3-8E06D3ABEA30}"/>
          </ac:spMkLst>
        </pc:spChg>
        <pc:spChg chg="add mod">
          <ac:chgData name="District U-3" userId="c0f18e9f-6603-47b6-a60c-281ce0562129" providerId="ADAL" clId="{E48C2927-A417-4432-9BB4-F92A159EC839}" dt="2026-05-12T01:41:54.102" v="3115" actId="1036"/>
          <ac:spMkLst>
            <pc:docMk/>
            <pc:sldMk cId="1310154931" sldId="287"/>
            <ac:spMk id="28" creationId="{35D8541C-B09F-4844-86AD-6F54B30442AF}"/>
          </ac:spMkLst>
        </pc:spChg>
      </pc:sldChg>
      <pc:sldChg chg="modSp del mod">
        <pc:chgData name="District U-3" userId="c0f18e9f-6603-47b6-a60c-281ce0562129" providerId="ADAL" clId="{E48C2927-A417-4432-9BB4-F92A159EC839}" dt="2026-05-12T00:38:02.727" v="2615" actId="2696"/>
        <pc:sldMkLst>
          <pc:docMk/>
          <pc:sldMk cId="2798835203" sldId="288"/>
        </pc:sldMkLst>
        <pc:spChg chg="mod">
          <ac:chgData name="District U-3" userId="c0f18e9f-6603-47b6-a60c-281ce0562129" providerId="ADAL" clId="{E48C2927-A417-4432-9BB4-F92A159EC839}" dt="2026-05-11T22:44:39.686" v="1408" actId="6549"/>
          <ac:spMkLst>
            <pc:docMk/>
            <pc:sldMk cId="2798835203" sldId="288"/>
            <ac:spMk id="6" creationId="{1FA89BB1-E005-55F4-A0E4-91EF7583A39F}"/>
          </ac:spMkLst>
        </pc:spChg>
        <pc:spChg chg="mod">
          <ac:chgData name="District U-3" userId="c0f18e9f-6603-47b6-a60c-281ce0562129" providerId="ADAL" clId="{E48C2927-A417-4432-9BB4-F92A159EC839}" dt="2026-05-11T23:27:10.658" v="2357" actId="20577"/>
          <ac:spMkLst>
            <pc:docMk/>
            <pc:sldMk cId="2798835203" sldId="288"/>
            <ac:spMk id="7" creationId="{34630C30-EAB2-8EDE-F6B3-7BE35C4AF2F0}"/>
          </ac:spMkLst>
        </pc:spChg>
      </pc:sldChg>
      <pc:sldChg chg="modSp add mod">
        <pc:chgData name="District U-3" userId="c0f18e9f-6603-47b6-a60c-281ce0562129" providerId="ADAL" clId="{E48C2927-A417-4432-9BB4-F92A159EC839}" dt="2026-05-11T23:26:25.727" v="2339" actId="20577"/>
        <pc:sldMkLst>
          <pc:docMk/>
          <pc:sldMk cId="3556494118" sldId="289"/>
        </pc:sldMkLst>
        <pc:spChg chg="mod">
          <ac:chgData name="District U-3" userId="c0f18e9f-6603-47b6-a60c-281ce0562129" providerId="ADAL" clId="{E48C2927-A417-4432-9BB4-F92A159EC839}" dt="2026-05-11T22:58:39.989" v="1569" actId="20577"/>
          <ac:spMkLst>
            <pc:docMk/>
            <pc:sldMk cId="3556494118" sldId="289"/>
            <ac:spMk id="2" creationId="{F01062B9-BABB-4E4A-B54E-37FBEAA56082}"/>
          </ac:spMkLst>
        </pc:spChg>
        <pc:spChg chg="mod">
          <ac:chgData name="District U-3" userId="c0f18e9f-6603-47b6-a60c-281ce0562129" providerId="ADAL" clId="{E48C2927-A417-4432-9BB4-F92A159EC839}" dt="2026-05-11T23:26:25.727" v="2339" actId="20577"/>
          <ac:spMkLst>
            <pc:docMk/>
            <pc:sldMk cId="3556494118" sldId="289"/>
            <ac:spMk id="11" creationId="{F82A9F0F-8576-86D4-C299-6DE2AA44388C}"/>
          </ac:spMkLst>
        </pc:spChg>
        <pc:spChg chg="mod">
          <ac:chgData name="District U-3" userId="c0f18e9f-6603-47b6-a60c-281ce0562129" providerId="ADAL" clId="{E48C2927-A417-4432-9BB4-F92A159EC839}" dt="2026-05-11T22:58:55.215" v="1610" actId="20577"/>
          <ac:spMkLst>
            <pc:docMk/>
            <pc:sldMk cId="3556494118" sldId="289"/>
            <ac:spMk id="17" creationId="{7DEDFEC0-C311-BCB6-D406-5E53C2C461D0}"/>
          </ac:spMkLst>
        </pc:spChg>
      </pc:sldChg>
      <pc:sldChg chg="modSp new del mod">
        <pc:chgData name="District U-3" userId="c0f18e9f-6603-47b6-a60c-281ce0562129" providerId="ADAL" clId="{E48C2927-A417-4432-9BB4-F92A159EC839}" dt="2026-05-12T00:26:54.992" v="2594" actId="2696"/>
        <pc:sldMkLst>
          <pc:docMk/>
          <pc:sldMk cId="803583012" sldId="290"/>
        </pc:sldMkLst>
        <pc:spChg chg="mod">
          <ac:chgData name="District U-3" userId="c0f18e9f-6603-47b6-a60c-281ce0562129" providerId="ADAL" clId="{E48C2927-A417-4432-9BB4-F92A159EC839}" dt="2026-05-12T00:26:18.727" v="2587" actId="255"/>
          <ac:spMkLst>
            <pc:docMk/>
            <pc:sldMk cId="803583012" sldId="290"/>
            <ac:spMk id="2" creationId="{9672FCD0-30DE-83DC-92C4-D48B48B0025D}"/>
          </ac:spMkLst>
        </pc:spChg>
      </pc:sldChg>
      <pc:sldChg chg="new del">
        <pc:chgData name="District U-3" userId="c0f18e9f-6603-47b6-a60c-281ce0562129" providerId="ADAL" clId="{E48C2927-A417-4432-9BB4-F92A159EC839}" dt="2026-05-12T00:14:05.953" v="2374" actId="2696"/>
        <pc:sldMkLst>
          <pc:docMk/>
          <pc:sldMk cId="1264434818" sldId="290"/>
        </pc:sldMkLst>
      </pc:sldChg>
      <pc:sldChg chg="addSp delSp modSp new del mod">
        <pc:chgData name="District U-3" userId="c0f18e9f-6603-47b6-a60c-281ce0562129" providerId="ADAL" clId="{E48C2927-A417-4432-9BB4-F92A159EC839}" dt="2026-05-12T00:23:21.110" v="2575" actId="2696"/>
        <pc:sldMkLst>
          <pc:docMk/>
          <pc:sldMk cId="2612596226" sldId="290"/>
        </pc:sldMkLst>
        <pc:spChg chg="del">
          <ac:chgData name="District U-3" userId="c0f18e9f-6603-47b6-a60c-281ce0562129" providerId="ADAL" clId="{E48C2927-A417-4432-9BB4-F92A159EC839}" dt="2026-05-12T00:22:52.317" v="2573" actId="21"/>
          <ac:spMkLst>
            <pc:docMk/>
            <pc:sldMk cId="2612596226" sldId="290"/>
            <ac:spMk id="2" creationId="{C6CFFEC6-D1E7-9595-B260-686B5C266161}"/>
          </ac:spMkLst>
        </pc:spChg>
        <pc:spChg chg="add mod">
          <ac:chgData name="District U-3" userId="c0f18e9f-6603-47b6-a60c-281ce0562129" providerId="ADAL" clId="{E48C2927-A417-4432-9BB4-F92A159EC839}" dt="2026-05-12T00:23:03.324" v="2574"/>
          <ac:spMkLst>
            <pc:docMk/>
            <pc:sldMk cId="2612596226" sldId="290"/>
            <ac:spMk id="4" creationId="{2928EE53-A256-AC81-25F5-256689052F3F}"/>
          </ac:spMkLst>
        </pc:spChg>
      </pc:sldChg>
    </pc:docChg>
  </pc:docChgLst>
</pc:chgInfo>
</file>

<file path=ppt/comments/modernComment_10F_356EFD87.xml><?xml version="1.0" encoding="utf-8"?>
<p188:cmLst xmlns:a="http://schemas.openxmlformats.org/drawingml/2006/main" xmlns:r="http://schemas.openxmlformats.org/officeDocument/2006/relationships" xmlns:p188="http://schemas.microsoft.com/office/powerpoint/2018/8/main">
  <p188:cm id="{8E116CB0-7F8E-41A8-8C48-C72452398ABC}" authorId="{DEE7D6AB-89F0-7D50-EC2F-F37EAD07267B}" created="2024-05-12T20:18:00.612">
    <ac:deMkLst xmlns:ac="http://schemas.microsoft.com/office/drawing/2013/main/command">
      <pc:docMk xmlns:pc="http://schemas.microsoft.com/office/powerpoint/2013/main/command"/>
      <pc:sldMk xmlns:pc="http://schemas.microsoft.com/office/powerpoint/2013/main/command" cId="896466311" sldId="271"/>
      <ac:picMk id="7" creationId="{2FCCCD51-426A-3B1D-6430-0A3445E1864A}"/>
    </ac:deMkLst>
    <p188:txBody>
      <a:bodyPr/>
      <a:lstStyle/>
      <a:p>
        <a:r>
          <a:rPr lang="fr-FR"/>
          <a:t>Tous les documents de la formation</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435444" cy="355909"/>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5796949" y="0"/>
            <a:ext cx="4435444" cy="355909"/>
          </a:xfrm>
          <a:prstGeom prst="rect">
            <a:avLst/>
          </a:prstGeom>
        </p:spPr>
        <p:txBody>
          <a:bodyPr vert="horz" lIns="91440" tIns="45720" rIns="91440" bIns="45720" rtlCol="0"/>
          <a:lstStyle>
            <a:lvl1pPr algn="r">
              <a:defRPr sz="1200"/>
            </a:lvl1pPr>
          </a:lstStyle>
          <a:p>
            <a:fld id="{0D0FF8F9-BA04-4EB3-8E3C-32F08C5DC588}" type="datetimeFigureOut">
              <a:rPr lang="fr-FR" smtClean="0"/>
              <a:t>11/05/2026</a:t>
            </a:fld>
            <a:endParaRPr lang="fr-FR"/>
          </a:p>
        </p:txBody>
      </p:sp>
      <p:sp>
        <p:nvSpPr>
          <p:cNvPr id="4" name="Espace réservé de l'image des diapositives 3"/>
          <p:cNvSpPr>
            <a:spLocks noGrp="1" noRot="1" noChangeAspect="1"/>
          </p:cNvSpPr>
          <p:nvPr>
            <p:ph type="sldImg" idx="2"/>
          </p:nvPr>
        </p:nvSpPr>
        <p:spPr>
          <a:xfrm>
            <a:off x="2984500" y="887413"/>
            <a:ext cx="4265613" cy="2398712"/>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1023906" y="3419302"/>
            <a:ext cx="8186802" cy="2796754"/>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6748156"/>
            <a:ext cx="4435444" cy="35590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5796949" y="6748156"/>
            <a:ext cx="4435444" cy="355907"/>
          </a:xfrm>
          <a:prstGeom prst="rect">
            <a:avLst/>
          </a:prstGeom>
        </p:spPr>
        <p:txBody>
          <a:bodyPr vert="horz" lIns="91440" tIns="45720" rIns="91440" bIns="45720" rtlCol="0" anchor="b"/>
          <a:lstStyle>
            <a:lvl1pPr algn="r">
              <a:defRPr sz="1200"/>
            </a:lvl1pPr>
          </a:lstStyle>
          <a:p>
            <a:fld id="{04208BF9-D89C-46AB-A1A4-F35E11940F43}" type="slidenum">
              <a:rPr lang="fr-FR" smtClean="0"/>
              <a:t>‹N°›</a:t>
            </a:fld>
            <a:endParaRPr lang="fr-FR"/>
          </a:p>
        </p:txBody>
      </p:sp>
    </p:spTree>
    <p:extLst>
      <p:ext uri="{BB962C8B-B14F-4D97-AF65-F5344CB8AC3E}">
        <p14:creationId xmlns:p14="http://schemas.microsoft.com/office/powerpoint/2010/main" val="31923612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4208BF9-D89C-46AB-A1A4-F35E11940F43}" type="slidenum">
              <a:rPr lang="fr-FR" smtClean="0"/>
              <a:t>1</a:t>
            </a:fld>
            <a:endParaRPr lang="fr-FR"/>
          </a:p>
        </p:txBody>
      </p:sp>
    </p:spTree>
    <p:extLst>
      <p:ext uri="{BB962C8B-B14F-4D97-AF65-F5344CB8AC3E}">
        <p14:creationId xmlns:p14="http://schemas.microsoft.com/office/powerpoint/2010/main" val="39381680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4208BF9-D89C-46AB-A1A4-F35E11940F43}" type="slidenum">
              <a:rPr lang="fr-FR" smtClean="0"/>
              <a:t>10</a:t>
            </a:fld>
            <a:endParaRPr lang="fr-FR"/>
          </a:p>
        </p:txBody>
      </p:sp>
    </p:spTree>
    <p:extLst>
      <p:ext uri="{BB962C8B-B14F-4D97-AF65-F5344CB8AC3E}">
        <p14:creationId xmlns:p14="http://schemas.microsoft.com/office/powerpoint/2010/main" val="25569579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4208BF9-D89C-46AB-A1A4-F35E11940F43}" type="slidenum">
              <a:rPr lang="fr-FR" smtClean="0"/>
              <a:t>11</a:t>
            </a:fld>
            <a:endParaRPr lang="fr-FR"/>
          </a:p>
        </p:txBody>
      </p:sp>
    </p:spTree>
    <p:extLst>
      <p:ext uri="{BB962C8B-B14F-4D97-AF65-F5344CB8AC3E}">
        <p14:creationId xmlns:p14="http://schemas.microsoft.com/office/powerpoint/2010/main" val="20371279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4208BF9-D89C-46AB-A1A4-F35E11940F43}" type="slidenum">
              <a:rPr lang="fr-FR" smtClean="0"/>
              <a:t>12</a:t>
            </a:fld>
            <a:endParaRPr lang="fr-FR"/>
          </a:p>
        </p:txBody>
      </p:sp>
    </p:spTree>
    <p:extLst>
      <p:ext uri="{BB962C8B-B14F-4D97-AF65-F5344CB8AC3E}">
        <p14:creationId xmlns:p14="http://schemas.microsoft.com/office/powerpoint/2010/main" val="14550439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4208BF9-D89C-46AB-A1A4-F35E11940F43}" type="slidenum">
              <a:rPr lang="fr-FR" smtClean="0"/>
              <a:t>13</a:t>
            </a:fld>
            <a:endParaRPr lang="fr-FR"/>
          </a:p>
        </p:txBody>
      </p:sp>
    </p:spTree>
    <p:extLst>
      <p:ext uri="{BB962C8B-B14F-4D97-AF65-F5344CB8AC3E}">
        <p14:creationId xmlns:p14="http://schemas.microsoft.com/office/powerpoint/2010/main" val="2478617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4208BF9-D89C-46AB-A1A4-F35E11940F43}" type="slidenum">
              <a:rPr lang="fr-FR" smtClean="0"/>
              <a:t>14</a:t>
            </a:fld>
            <a:endParaRPr lang="fr-FR"/>
          </a:p>
        </p:txBody>
      </p:sp>
    </p:spTree>
    <p:extLst>
      <p:ext uri="{BB962C8B-B14F-4D97-AF65-F5344CB8AC3E}">
        <p14:creationId xmlns:p14="http://schemas.microsoft.com/office/powerpoint/2010/main" val="7990330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4208BF9-D89C-46AB-A1A4-F35E11940F43}" type="slidenum">
              <a:rPr lang="fr-FR" smtClean="0"/>
              <a:t>15</a:t>
            </a:fld>
            <a:endParaRPr lang="fr-FR"/>
          </a:p>
        </p:txBody>
      </p:sp>
    </p:spTree>
    <p:extLst>
      <p:ext uri="{BB962C8B-B14F-4D97-AF65-F5344CB8AC3E}">
        <p14:creationId xmlns:p14="http://schemas.microsoft.com/office/powerpoint/2010/main" val="18502586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4208BF9-D89C-46AB-A1A4-F35E11940F43}" type="slidenum">
              <a:rPr lang="fr-FR" smtClean="0"/>
              <a:t>16</a:t>
            </a:fld>
            <a:endParaRPr lang="fr-FR"/>
          </a:p>
        </p:txBody>
      </p:sp>
    </p:spTree>
    <p:extLst>
      <p:ext uri="{BB962C8B-B14F-4D97-AF65-F5344CB8AC3E}">
        <p14:creationId xmlns:p14="http://schemas.microsoft.com/office/powerpoint/2010/main" val="22590134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4208BF9-D89C-46AB-A1A4-F35E11940F43}" type="slidenum">
              <a:rPr lang="fr-FR" smtClean="0"/>
              <a:t>17</a:t>
            </a:fld>
            <a:endParaRPr lang="fr-FR"/>
          </a:p>
        </p:txBody>
      </p:sp>
    </p:spTree>
    <p:extLst>
      <p:ext uri="{BB962C8B-B14F-4D97-AF65-F5344CB8AC3E}">
        <p14:creationId xmlns:p14="http://schemas.microsoft.com/office/powerpoint/2010/main" val="31104226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4208BF9-D89C-46AB-A1A4-F35E11940F43}" type="slidenum">
              <a:rPr lang="fr-FR" smtClean="0"/>
              <a:t>18</a:t>
            </a:fld>
            <a:endParaRPr lang="fr-FR"/>
          </a:p>
        </p:txBody>
      </p:sp>
    </p:spTree>
    <p:extLst>
      <p:ext uri="{BB962C8B-B14F-4D97-AF65-F5344CB8AC3E}">
        <p14:creationId xmlns:p14="http://schemas.microsoft.com/office/powerpoint/2010/main" val="28645859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4208BF9-D89C-46AB-A1A4-F35E11940F43}" type="slidenum">
              <a:rPr lang="fr-FR" smtClean="0"/>
              <a:t>19</a:t>
            </a:fld>
            <a:endParaRPr lang="fr-FR"/>
          </a:p>
        </p:txBody>
      </p:sp>
    </p:spTree>
    <p:extLst>
      <p:ext uri="{BB962C8B-B14F-4D97-AF65-F5344CB8AC3E}">
        <p14:creationId xmlns:p14="http://schemas.microsoft.com/office/powerpoint/2010/main" val="28628792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4208BF9-D89C-46AB-A1A4-F35E11940F43}" type="slidenum">
              <a:rPr lang="fr-FR" smtClean="0"/>
              <a:t>2</a:t>
            </a:fld>
            <a:endParaRPr lang="fr-FR"/>
          </a:p>
        </p:txBody>
      </p:sp>
    </p:spTree>
    <p:extLst>
      <p:ext uri="{BB962C8B-B14F-4D97-AF65-F5344CB8AC3E}">
        <p14:creationId xmlns:p14="http://schemas.microsoft.com/office/powerpoint/2010/main" val="13546302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4208BF9-D89C-46AB-A1A4-F35E11940F43}" type="slidenum">
              <a:rPr lang="fr-FR" smtClean="0"/>
              <a:t>20</a:t>
            </a:fld>
            <a:endParaRPr lang="fr-FR"/>
          </a:p>
        </p:txBody>
      </p:sp>
    </p:spTree>
    <p:extLst>
      <p:ext uri="{BB962C8B-B14F-4D97-AF65-F5344CB8AC3E}">
        <p14:creationId xmlns:p14="http://schemas.microsoft.com/office/powerpoint/2010/main" val="772907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4208BF9-D89C-46AB-A1A4-F35E11940F43}" type="slidenum">
              <a:rPr lang="fr-FR" smtClean="0"/>
              <a:t>3</a:t>
            </a:fld>
            <a:endParaRPr lang="fr-FR"/>
          </a:p>
        </p:txBody>
      </p:sp>
    </p:spTree>
    <p:extLst>
      <p:ext uri="{BB962C8B-B14F-4D97-AF65-F5344CB8AC3E}">
        <p14:creationId xmlns:p14="http://schemas.microsoft.com/office/powerpoint/2010/main" val="15988062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4208BF9-D89C-46AB-A1A4-F35E11940F43}" type="slidenum">
              <a:rPr lang="fr-FR" smtClean="0"/>
              <a:t>4</a:t>
            </a:fld>
            <a:endParaRPr lang="fr-FR"/>
          </a:p>
        </p:txBody>
      </p:sp>
    </p:spTree>
    <p:extLst>
      <p:ext uri="{BB962C8B-B14F-4D97-AF65-F5344CB8AC3E}">
        <p14:creationId xmlns:p14="http://schemas.microsoft.com/office/powerpoint/2010/main" val="31829679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4208BF9-D89C-46AB-A1A4-F35E11940F43}" type="slidenum">
              <a:rPr lang="fr-FR" smtClean="0"/>
              <a:t>5</a:t>
            </a:fld>
            <a:endParaRPr lang="fr-FR"/>
          </a:p>
        </p:txBody>
      </p:sp>
    </p:spTree>
    <p:extLst>
      <p:ext uri="{BB962C8B-B14F-4D97-AF65-F5344CB8AC3E}">
        <p14:creationId xmlns:p14="http://schemas.microsoft.com/office/powerpoint/2010/main" val="28132497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4208BF9-D89C-46AB-A1A4-F35E11940F43}" type="slidenum">
              <a:rPr lang="fr-FR" smtClean="0"/>
              <a:t>6</a:t>
            </a:fld>
            <a:endParaRPr lang="fr-FR"/>
          </a:p>
        </p:txBody>
      </p:sp>
    </p:spTree>
    <p:extLst>
      <p:ext uri="{BB962C8B-B14F-4D97-AF65-F5344CB8AC3E}">
        <p14:creationId xmlns:p14="http://schemas.microsoft.com/office/powerpoint/2010/main" val="18946667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4208BF9-D89C-46AB-A1A4-F35E11940F43}" type="slidenum">
              <a:rPr lang="fr-FR" smtClean="0"/>
              <a:t>7</a:t>
            </a:fld>
            <a:endParaRPr lang="fr-FR"/>
          </a:p>
        </p:txBody>
      </p:sp>
    </p:spTree>
    <p:extLst>
      <p:ext uri="{BB962C8B-B14F-4D97-AF65-F5344CB8AC3E}">
        <p14:creationId xmlns:p14="http://schemas.microsoft.com/office/powerpoint/2010/main" val="5542040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4208BF9-D89C-46AB-A1A4-F35E11940F43}" type="slidenum">
              <a:rPr lang="fr-FR" smtClean="0"/>
              <a:t>8</a:t>
            </a:fld>
            <a:endParaRPr lang="fr-FR"/>
          </a:p>
        </p:txBody>
      </p:sp>
    </p:spTree>
    <p:extLst>
      <p:ext uri="{BB962C8B-B14F-4D97-AF65-F5344CB8AC3E}">
        <p14:creationId xmlns:p14="http://schemas.microsoft.com/office/powerpoint/2010/main" val="34656508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4208BF9-D89C-46AB-A1A4-F35E11940F43}" type="slidenum">
              <a:rPr lang="fr-FR" smtClean="0"/>
              <a:t>9</a:t>
            </a:fld>
            <a:endParaRPr lang="fr-FR"/>
          </a:p>
        </p:txBody>
      </p:sp>
    </p:spTree>
    <p:extLst>
      <p:ext uri="{BB962C8B-B14F-4D97-AF65-F5344CB8AC3E}">
        <p14:creationId xmlns:p14="http://schemas.microsoft.com/office/powerpoint/2010/main" val="29889725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D5B9C6-4D86-4FB7-B60D-F4983210E8F4}"/>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fr-CA"/>
          </a:p>
        </p:txBody>
      </p:sp>
      <p:sp>
        <p:nvSpPr>
          <p:cNvPr id="3" name="Sous-titre 2">
            <a:extLst>
              <a:ext uri="{FF2B5EF4-FFF2-40B4-BE49-F238E27FC236}">
                <a16:creationId xmlns:a16="http://schemas.microsoft.com/office/drawing/2014/main" id="{3C740EBB-3DD0-4134-8560-E9551BE5B6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fr-CA"/>
          </a:p>
        </p:txBody>
      </p:sp>
      <p:sp>
        <p:nvSpPr>
          <p:cNvPr id="4" name="Espace réservé de la date 3">
            <a:extLst>
              <a:ext uri="{FF2B5EF4-FFF2-40B4-BE49-F238E27FC236}">
                <a16:creationId xmlns:a16="http://schemas.microsoft.com/office/drawing/2014/main" id="{B54BFD32-5BC3-4826-8C66-9F899D07EE1F}"/>
              </a:ext>
            </a:extLst>
          </p:cNvPr>
          <p:cNvSpPr>
            <a:spLocks noGrp="1"/>
          </p:cNvSpPr>
          <p:nvPr>
            <p:ph type="dt" sz="half" idx="10"/>
          </p:nvPr>
        </p:nvSpPr>
        <p:spPr/>
        <p:txBody>
          <a:bodyPr/>
          <a:lstStyle/>
          <a:p>
            <a:fld id="{513E784E-4EB2-47C3-BC71-088000185CE6}" type="datetimeFigureOut">
              <a:rPr lang="fr-CA" smtClean="0"/>
              <a:t>2026-05-11</a:t>
            </a:fld>
            <a:endParaRPr lang="fr-CA"/>
          </a:p>
        </p:txBody>
      </p:sp>
      <p:sp>
        <p:nvSpPr>
          <p:cNvPr id="5" name="Espace réservé du pied de page 4">
            <a:extLst>
              <a:ext uri="{FF2B5EF4-FFF2-40B4-BE49-F238E27FC236}">
                <a16:creationId xmlns:a16="http://schemas.microsoft.com/office/drawing/2014/main" id="{3812A6C8-7C04-4160-B423-1F6FA9DF574D}"/>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3B080F0D-D42A-42C3-A92B-A16F31032251}"/>
              </a:ext>
            </a:extLst>
          </p:cNvPr>
          <p:cNvSpPr>
            <a:spLocks noGrp="1"/>
          </p:cNvSpPr>
          <p:nvPr>
            <p:ph type="sldNum" sz="quarter" idx="12"/>
          </p:nvPr>
        </p:nvSpPr>
        <p:spPr/>
        <p:txBody>
          <a:bodyPr/>
          <a:lstStyle/>
          <a:p>
            <a:fld id="{D788E007-CBCE-47FA-91D3-362CF59E97A5}" type="slidenum">
              <a:rPr lang="fr-CA" smtClean="0"/>
              <a:t>‹N°›</a:t>
            </a:fld>
            <a:endParaRPr lang="fr-CA"/>
          </a:p>
        </p:txBody>
      </p:sp>
    </p:spTree>
    <p:extLst>
      <p:ext uri="{BB962C8B-B14F-4D97-AF65-F5344CB8AC3E}">
        <p14:creationId xmlns:p14="http://schemas.microsoft.com/office/powerpoint/2010/main" val="24725623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223B69E-06C1-4AAC-B486-73220CBFB54A}"/>
              </a:ext>
            </a:extLst>
          </p:cNvPr>
          <p:cNvSpPr>
            <a:spLocks noGrp="1"/>
          </p:cNvSpPr>
          <p:nvPr>
            <p:ph type="title"/>
          </p:nvPr>
        </p:nvSpPr>
        <p:spPr/>
        <p:txBody>
          <a:bodyPr/>
          <a:lstStyle/>
          <a:p>
            <a:r>
              <a:rPr lang="fr-FR"/>
              <a:t>Modifiez le style du titre</a:t>
            </a:r>
            <a:endParaRPr lang="fr-CA"/>
          </a:p>
        </p:txBody>
      </p:sp>
      <p:sp>
        <p:nvSpPr>
          <p:cNvPr id="3" name="Espace réservé du texte vertical 2">
            <a:extLst>
              <a:ext uri="{FF2B5EF4-FFF2-40B4-BE49-F238E27FC236}">
                <a16:creationId xmlns:a16="http://schemas.microsoft.com/office/drawing/2014/main" id="{7DF0BBF4-C30E-4B34-823F-5E6C08D94991}"/>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0147EB75-799B-4D9F-B772-F66C99C91F54}"/>
              </a:ext>
            </a:extLst>
          </p:cNvPr>
          <p:cNvSpPr>
            <a:spLocks noGrp="1"/>
          </p:cNvSpPr>
          <p:nvPr>
            <p:ph type="dt" sz="half" idx="10"/>
          </p:nvPr>
        </p:nvSpPr>
        <p:spPr/>
        <p:txBody>
          <a:bodyPr/>
          <a:lstStyle/>
          <a:p>
            <a:fld id="{513E784E-4EB2-47C3-BC71-088000185CE6}" type="datetimeFigureOut">
              <a:rPr lang="fr-CA" smtClean="0"/>
              <a:t>2026-05-11</a:t>
            </a:fld>
            <a:endParaRPr lang="fr-CA"/>
          </a:p>
        </p:txBody>
      </p:sp>
      <p:sp>
        <p:nvSpPr>
          <p:cNvPr id="5" name="Espace réservé du pied de page 4">
            <a:extLst>
              <a:ext uri="{FF2B5EF4-FFF2-40B4-BE49-F238E27FC236}">
                <a16:creationId xmlns:a16="http://schemas.microsoft.com/office/drawing/2014/main" id="{430FE11C-80E6-42A9-8C83-7A541EB3E031}"/>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F852F38F-AF8D-4FB7-8B74-28839AEA19D9}"/>
              </a:ext>
            </a:extLst>
          </p:cNvPr>
          <p:cNvSpPr>
            <a:spLocks noGrp="1"/>
          </p:cNvSpPr>
          <p:nvPr>
            <p:ph type="sldNum" sz="quarter" idx="12"/>
          </p:nvPr>
        </p:nvSpPr>
        <p:spPr/>
        <p:txBody>
          <a:bodyPr/>
          <a:lstStyle/>
          <a:p>
            <a:fld id="{D788E007-CBCE-47FA-91D3-362CF59E97A5}" type="slidenum">
              <a:rPr lang="fr-CA" smtClean="0"/>
              <a:t>‹N°›</a:t>
            </a:fld>
            <a:endParaRPr lang="fr-CA"/>
          </a:p>
        </p:txBody>
      </p:sp>
    </p:spTree>
    <p:extLst>
      <p:ext uri="{BB962C8B-B14F-4D97-AF65-F5344CB8AC3E}">
        <p14:creationId xmlns:p14="http://schemas.microsoft.com/office/powerpoint/2010/main" val="2423178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48DE8AE-89FA-4505-994F-C280672302B6}"/>
              </a:ext>
            </a:extLst>
          </p:cNvPr>
          <p:cNvSpPr>
            <a:spLocks noGrp="1"/>
          </p:cNvSpPr>
          <p:nvPr>
            <p:ph type="title" orient="vert"/>
          </p:nvPr>
        </p:nvSpPr>
        <p:spPr>
          <a:xfrm>
            <a:off x="8724900" y="365125"/>
            <a:ext cx="2628900" cy="5811838"/>
          </a:xfrm>
        </p:spPr>
        <p:txBody>
          <a:bodyPr vert="eaVert"/>
          <a:lstStyle/>
          <a:p>
            <a:r>
              <a:rPr lang="fr-FR"/>
              <a:t>Modifiez le style du titre</a:t>
            </a:r>
            <a:endParaRPr lang="fr-CA"/>
          </a:p>
        </p:txBody>
      </p:sp>
      <p:sp>
        <p:nvSpPr>
          <p:cNvPr id="3" name="Espace réservé du texte vertical 2">
            <a:extLst>
              <a:ext uri="{FF2B5EF4-FFF2-40B4-BE49-F238E27FC236}">
                <a16:creationId xmlns:a16="http://schemas.microsoft.com/office/drawing/2014/main" id="{08457CEA-0B53-4826-80A1-CE6AA8934EB4}"/>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B363C2D8-A942-4B60-B706-9B0B067B4B3E}"/>
              </a:ext>
            </a:extLst>
          </p:cNvPr>
          <p:cNvSpPr>
            <a:spLocks noGrp="1"/>
          </p:cNvSpPr>
          <p:nvPr>
            <p:ph type="dt" sz="half" idx="10"/>
          </p:nvPr>
        </p:nvSpPr>
        <p:spPr/>
        <p:txBody>
          <a:bodyPr/>
          <a:lstStyle/>
          <a:p>
            <a:fld id="{513E784E-4EB2-47C3-BC71-088000185CE6}" type="datetimeFigureOut">
              <a:rPr lang="fr-CA" smtClean="0"/>
              <a:t>2026-05-11</a:t>
            </a:fld>
            <a:endParaRPr lang="fr-CA"/>
          </a:p>
        </p:txBody>
      </p:sp>
      <p:sp>
        <p:nvSpPr>
          <p:cNvPr id="5" name="Espace réservé du pied de page 4">
            <a:extLst>
              <a:ext uri="{FF2B5EF4-FFF2-40B4-BE49-F238E27FC236}">
                <a16:creationId xmlns:a16="http://schemas.microsoft.com/office/drawing/2014/main" id="{073D273F-E88C-4D6A-8270-C3DB0A074E02}"/>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4ADC681D-D408-48E5-80AF-FCDC1569CCCE}"/>
              </a:ext>
            </a:extLst>
          </p:cNvPr>
          <p:cNvSpPr>
            <a:spLocks noGrp="1"/>
          </p:cNvSpPr>
          <p:nvPr>
            <p:ph type="sldNum" sz="quarter" idx="12"/>
          </p:nvPr>
        </p:nvSpPr>
        <p:spPr/>
        <p:txBody>
          <a:bodyPr/>
          <a:lstStyle/>
          <a:p>
            <a:fld id="{D788E007-CBCE-47FA-91D3-362CF59E97A5}" type="slidenum">
              <a:rPr lang="fr-CA" smtClean="0"/>
              <a:t>‹N°›</a:t>
            </a:fld>
            <a:endParaRPr lang="fr-CA"/>
          </a:p>
        </p:txBody>
      </p:sp>
    </p:spTree>
    <p:extLst>
      <p:ext uri="{BB962C8B-B14F-4D97-AF65-F5344CB8AC3E}">
        <p14:creationId xmlns:p14="http://schemas.microsoft.com/office/powerpoint/2010/main" val="33310507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re et puces">
    <p:spTree>
      <p:nvGrpSpPr>
        <p:cNvPr id="1" name=""/>
        <p:cNvGrpSpPr/>
        <p:nvPr/>
      </p:nvGrpSpPr>
      <p:grpSpPr>
        <a:xfrm>
          <a:off x="0" y="0"/>
          <a:ext cx="0" cy="0"/>
          <a:chOff x="0" y="0"/>
          <a:chExt cx="0" cy="0"/>
        </a:xfrm>
      </p:grpSpPr>
      <p:sp>
        <p:nvSpPr>
          <p:cNvPr id="56" name="Texte du titre"/>
          <p:cNvSpPr txBox="1">
            <a:spLocks noGrp="1"/>
          </p:cNvSpPr>
          <p:nvPr>
            <p:ph type="title"/>
          </p:nvPr>
        </p:nvSpPr>
        <p:spPr>
          <a:prstGeom prst="rect">
            <a:avLst/>
          </a:prstGeom>
        </p:spPr>
        <p:txBody>
          <a:bodyPr/>
          <a:lstStyle/>
          <a:p>
            <a:r>
              <a:t>Texte du titre</a:t>
            </a:r>
          </a:p>
        </p:txBody>
      </p:sp>
      <p:sp>
        <p:nvSpPr>
          <p:cNvPr id="57" name="Texte niveau 1…"/>
          <p:cNvSpPr txBox="1">
            <a:spLocks noGrp="1"/>
          </p:cNvSpPr>
          <p:nvPr>
            <p:ph type="body" idx="1"/>
          </p:nvPr>
        </p:nvSpPr>
        <p:spPr>
          <a:prstGeom prst="rect">
            <a:avLst/>
          </a:prstGeom>
        </p:spPr>
        <p:txBody>
          <a:bodyPr/>
          <a:lstStyle/>
          <a:p>
            <a:r>
              <a:t>Texte niveau 1</a:t>
            </a:r>
          </a:p>
          <a:p>
            <a:pPr lvl="1"/>
            <a:r>
              <a:t>Texte niveau 2</a:t>
            </a:r>
          </a:p>
          <a:p>
            <a:pPr lvl="2"/>
            <a:r>
              <a:t>Texte niveau 3</a:t>
            </a:r>
          </a:p>
          <a:p>
            <a:pPr lvl="3"/>
            <a:r>
              <a:t>Texte niveau 4</a:t>
            </a:r>
          </a:p>
          <a:p>
            <a:pPr lvl="4"/>
            <a:r>
              <a:t>Texte niveau 5</a:t>
            </a:r>
          </a:p>
        </p:txBody>
      </p:sp>
      <p:sp>
        <p:nvSpPr>
          <p:cNvPr id="58" name="Numéro de diapositive"/>
          <p:cNvSpPr txBox="1">
            <a:spLocks noGrp="1"/>
          </p:cNvSpPr>
          <p:nvPr>
            <p:ph type="sldNum" sz="quarter" idx="2"/>
          </p:nvPr>
        </p:nvSpPr>
        <p:spPr>
          <a:prstGeom prst="rect">
            <a:avLst/>
          </a:prstGeom>
        </p:spPr>
        <p:txBody>
          <a:bodyPr/>
          <a:lstStyle/>
          <a:p>
            <a:fld id="{86CB4B4D-7CA3-9044-876B-883B54F8677D}" type="slidenum">
              <a:rPr/>
              <a:pPr/>
              <a:t>‹N°›</a:t>
            </a:fld>
            <a:endParaRPr/>
          </a:p>
        </p:txBody>
      </p:sp>
    </p:spTree>
    <p:extLst>
      <p:ext uri="{BB962C8B-B14F-4D97-AF65-F5344CB8AC3E}">
        <p14:creationId xmlns:p14="http://schemas.microsoft.com/office/powerpoint/2010/main" val="3950415324"/>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D3AC691-C6A8-4B9D-B292-32BEE251B389}"/>
              </a:ext>
            </a:extLst>
          </p:cNvPr>
          <p:cNvSpPr>
            <a:spLocks noGrp="1"/>
          </p:cNvSpPr>
          <p:nvPr>
            <p:ph type="title"/>
          </p:nvPr>
        </p:nvSpPr>
        <p:spPr/>
        <p:txBody>
          <a:bodyPr/>
          <a:lstStyle/>
          <a:p>
            <a:r>
              <a:rPr lang="fr-FR"/>
              <a:t>Modifiez le style du titre</a:t>
            </a:r>
            <a:endParaRPr lang="fr-CA"/>
          </a:p>
        </p:txBody>
      </p:sp>
      <p:sp>
        <p:nvSpPr>
          <p:cNvPr id="3" name="Espace réservé du contenu 2">
            <a:extLst>
              <a:ext uri="{FF2B5EF4-FFF2-40B4-BE49-F238E27FC236}">
                <a16:creationId xmlns:a16="http://schemas.microsoft.com/office/drawing/2014/main" id="{5939B642-2F10-4308-A12F-AECA7D3B9303}"/>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B049B13A-F08B-40C0-9B15-E58AE705A035}"/>
              </a:ext>
            </a:extLst>
          </p:cNvPr>
          <p:cNvSpPr>
            <a:spLocks noGrp="1"/>
          </p:cNvSpPr>
          <p:nvPr>
            <p:ph type="dt" sz="half" idx="10"/>
          </p:nvPr>
        </p:nvSpPr>
        <p:spPr/>
        <p:txBody>
          <a:bodyPr/>
          <a:lstStyle/>
          <a:p>
            <a:fld id="{513E784E-4EB2-47C3-BC71-088000185CE6}" type="datetimeFigureOut">
              <a:rPr lang="fr-CA" smtClean="0"/>
              <a:t>2026-05-11</a:t>
            </a:fld>
            <a:endParaRPr lang="fr-CA"/>
          </a:p>
        </p:txBody>
      </p:sp>
      <p:sp>
        <p:nvSpPr>
          <p:cNvPr id="5" name="Espace réservé du pied de page 4">
            <a:extLst>
              <a:ext uri="{FF2B5EF4-FFF2-40B4-BE49-F238E27FC236}">
                <a16:creationId xmlns:a16="http://schemas.microsoft.com/office/drawing/2014/main" id="{267FA3F9-59D1-4C10-9444-CB1650BCB467}"/>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CA8F00B3-80D6-457E-9370-1E59FAB04F02}"/>
              </a:ext>
            </a:extLst>
          </p:cNvPr>
          <p:cNvSpPr>
            <a:spLocks noGrp="1"/>
          </p:cNvSpPr>
          <p:nvPr>
            <p:ph type="sldNum" sz="quarter" idx="12"/>
          </p:nvPr>
        </p:nvSpPr>
        <p:spPr/>
        <p:txBody>
          <a:bodyPr/>
          <a:lstStyle/>
          <a:p>
            <a:fld id="{D788E007-CBCE-47FA-91D3-362CF59E97A5}" type="slidenum">
              <a:rPr lang="fr-CA" smtClean="0"/>
              <a:t>‹N°›</a:t>
            </a:fld>
            <a:endParaRPr lang="fr-CA"/>
          </a:p>
        </p:txBody>
      </p:sp>
    </p:spTree>
    <p:extLst>
      <p:ext uri="{BB962C8B-B14F-4D97-AF65-F5344CB8AC3E}">
        <p14:creationId xmlns:p14="http://schemas.microsoft.com/office/powerpoint/2010/main" val="3086118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7E7618F-CF64-4167-BC84-494659E0866A}"/>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fr-CA"/>
          </a:p>
        </p:txBody>
      </p:sp>
      <p:sp>
        <p:nvSpPr>
          <p:cNvPr id="3" name="Espace réservé du texte 2">
            <a:extLst>
              <a:ext uri="{FF2B5EF4-FFF2-40B4-BE49-F238E27FC236}">
                <a16:creationId xmlns:a16="http://schemas.microsoft.com/office/drawing/2014/main" id="{188A1DF8-4440-4481-9D3A-BB249CBBEF7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395F4E22-FECB-48D3-AD34-79E604A0BC25}"/>
              </a:ext>
            </a:extLst>
          </p:cNvPr>
          <p:cNvSpPr>
            <a:spLocks noGrp="1"/>
          </p:cNvSpPr>
          <p:nvPr>
            <p:ph type="dt" sz="half" idx="10"/>
          </p:nvPr>
        </p:nvSpPr>
        <p:spPr/>
        <p:txBody>
          <a:bodyPr/>
          <a:lstStyle/>
          <a:p>
            <a:fld id="{513E784E-4EB2-47C3-BC71-088000185CE6}" type="datetimeFigureOut">
              <a:rPr lang="fr-CA" smtClean="0"/>
              <a:t>2026-05-11</a:t>
            </a:fld>
            <a:endParaRPr lang="fr-CA"/>
          </a:p>
        </p:txBody>
      </p:sp>
      <p:sp>
        <p:nvSpPr>
          <p:cNvPr id="5" name="Espace réservé du pied de page 4">
            <a:extLst>
              <a:ext uri="{FF2B5EF4-FFF2-40B4-BE49-F238E27FC236}">
                <a16:creationId xmlns:a16="http://schemas.microsoft.com/office/drawing/2014/main" id="{481F5E4A-1262-4BF7-9BDC-7A4B3426639B}"/>
              </a:ext>
            </a:extLst>
          </p:cNvPr>
          <p:cNvSpPr>
            <a:spLocks noGrp="1"/>
          </p:cNvSpPr>
          <p:nvPr>
            <p:ph type="ftr" sz="quarter" idx="11"/>
          </p:nvPr>
        </p:nvSpPr>
        <p:spPr/>
        <p:txBody>
          <a:bodyPr/>
          <a:lstStyle/>
          <a:p>
            <a:endParaRPr lang="fr-CA"/>
          </a:p>
        </p:txBody>
      </p:sp>
      <p:sp>
        <p:nvSpPr>
          <p:cNvPr id="6" name="Espace réservé du numéro de diapositive 5">
            <a:extLst>
              <a:ext uri="{FF2B5EF4-FFF2-40B4-BE49-F238E27FC236}">
                <a16:creationId xmlns:a16="http://schemas.microsoft.com/office/drawing/2014/main" id="{DB53A1F2-264C-4EB3-9858-7292A325E900}"/>
              </a:ext>
            </a:extLst>
          </p:cNvPr>
          <p:cNvSpPr>
            <a:spLocks noGrp="1"/>
          </p:cNvSpPr>
          <p:nvPr>
            <p:ph type="sldNum" sz="quarter" idx="12"/>
          </p:nvPr>
        </p:nvSpPr>
        <p:spPr/>
        <p:txBody>
          <a:bodyPr/>
          <a:lstStyle/>
          <a:p>
            <a:fld id="{D788E007-CBCE-47FA-91D3-362CF59E97A5}" type="slidenum">
              <a:rPr lang="fr-CA" smtClean="0"/>
              <a:t>‹N°›</a:t>
            </a:fld>
            <a:endParaRPr lang="fr-CA"/>
          </a:p>
        </p:txBody>
      </p:sp>
    </p:spTree>
    <p:extLst>
      <p:ext uri="{BB962C8B-B14F-4D97-AF65-F5344CB8AC3E}">
        <p14:creationId xmlns:p14="http://schemas.microsoft.com/office/powerpoint/2010/main" val="25193839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18EA37A-91CF-4AA0-A21B-82A297CC4DE4}"/>
              </a:ext>
            </a:extLst>
          </p:cNvPr>
          <p:cNvSpPr>
            <a:spLocks noGrp="1"/>
          </p:cNvSpPr>
          <p:nvPr>
            <p:ph type="title"/>
          </p:nvPr>
        </p:nvSpPr>
        <p:spPr/>
        <p:txBody>
          <a:bodyPr/>
          <a:lstStyle/>
          <a:p>
            <a:r>
              <a:rPr lang="fr-FR"/>
              <a:t>Modifiez le style du titre</a:t>
            </a:r>
            <a:endParaRPr lang="fr-CA"/>
          </a:p>
        </p:txBody>
      </p:sp>
      <p:sp>
        <p:nvSpPr>
          <p:cNvPr id="3" name="Espace réservé du contenu 2">
            <a:extLst>
              <a:ext uri="{FF2B5EF4-FFF2-40B4-BE49-F238E27FC236}">
                <a16:creationId xmlns:a16="http://schemas.microsoft.com/office/drawing/2014/main" id="{7F93649E-38EB-4DCC-BC38-473B8392A003}"/>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u contenu 3">
            <a:extLst>
              <a:ext uri="{FF2B5EF4-FFF2-40B4-BE49-F238E27FC236}">
                <a16:creationId xmlns:a16="http://schemas.microsoft.com/office/drawing/2014/main" id="{CE740830-50E7-4E0F-9CB7-C3BD53C6CF04}"/>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5" name="Espace réservé de la date 4">
            <a:extLst>
              <a:ext uri="{FF2B5EF4-FFF2-40B4-BE49-F238E27FC236}">
                <a16:creationId xmlns:a16="http://schemas.microsoft.com/office/drawing/2014/main" id="{5FA3391F-A425-4B23-BBB6-C36A9E093BE1}"/>
              </a:ext>
            </a:extLst>
          </p:cNvPr>
          <p:cNvSpPr>
            <a:spLocks noGrp="1"/>
          </p:cNvSpPr>
          <p:nvPr>
            <p:ph type="dt" sz="half" idx="10"/>
          </p:nvPr>
        </p:nvSpPr>
        <p:spPr/>
        <p:txBody>
          <a:bodyPr/>
          <a:lstStyle/>
          <a:p>
            <a:fld id="{513E784E-4EB2-47C3-BC71-088000185CE6}" type="datetimeFigureOut">
              <a:rPr lang="fr-CA" smtClean="0"/>
              <a:t>2026-05-11</a:t>
            </a:fld>
            <a:endParaRPr lang="fr-CA"/>
          </a:p>
        </p:txBody>
      </p:sp>
      <p:sp>
        <p:nvSpPr>
          <p:cNvPr id="6" name="Espace réservé du pied de page 5">
            <a:extLst>
              <a:ext uri="{FF2B5EF4-FFF2-40B4-BE49-F238E27FC236}">
                <a16:creationId xmlns:a16="http://schemas.microsoft.com/office/drawing/2014/main" id="{FF04FDDC-2FF1-4B3E-B726-13A923074432}"/>
              </a:ext>
            </a:extLst>
          </p:cNvPr>
          <p:cNvSpPr>
            <a:spLocks noGrp="1"/>
          </p:cNvSpPr>
          <p:nvPr>
            <p:ph type="ftr" sz="quarter" idx="11"/>
          </p:nvPr>
        </p:nvSpPr>
        <p:spPr/>
        <p:txBody>
          <a:bodyPr/>
          <a:lstStyle/>
          <a:p>
            <a:endParaRPr lang="fr-CA"/>
          </a:p>
        </p:txBody>
      </p:sp>
      <p:sp>
        <p:nvSpPr>
          <p:cNvPr id="7" name="Espace réservé du numéro de diapositive 6">
            <a:extLst>
              <a:ext uri="{FF2B5EF4-FFF2-40B4-BE49-F238E27FC236}">
                <a16:creationId xmlns:a16="http://schemas.microsoft.com/office/drawing/2014/main" id="{62BF06F2-D410-4ACE-8CDE-048AAAA17168}"/>
              </a:ext>
            </a:extLst>
          </p:cNvPr>
          <p:cNvSpPr>
            <a:spLocks noGrp="1"/>
          </p:cNvSpPr>
          <p:nvPr>
            <p:ph type="sldNum" sz="quarter" idx="12"/>
          </p:nvPr>
        </p:nvSpPr>
        <p:spPr/>
        <p:txBody>
          <a:bodyPr/>
          <a:lstStyle/>
          <a:p>
            <a:fld id="{D788E007-CBCE-47FA-91D3-362CF59E97A5}" type="slidenum">
              <a:rPr lang="fr-CA" smtClean="0"/>
              <a:t>‹N°›</a:t>
            </a:fld>
            <a:endParaRPr lang="fr-CA"/>
          </a:p>
        </p:txBody>
      </p:sp>
    </p:spTree>
    <p:extLst>
      <p:ext uri="{BB962C8B-B14F-4D97-AF65-F5344CB8AC3E}">
        <p14:creationId xmlns:p14="http://schemas.microsoft.com/office/powerpoint/2010/main" val="30406637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47D62D-2D9B-4D43-9BD1-914B689C366C}"/>
              </a:ext>
            </a:extLst>
          </p:cNvPr>
          <p:cNvSpPr>
            <a:spLocks noGrp="1"/>
          </p:cNvSpPr>
          <p:nvPr>
            <p:ph type="title"/>
          </p:nvPr>
        </p:nvSpPr>
        <p:spPr>
          <a:xfrm>
            <a:off x="839788" y="365125"/>
            <a:ext cx="10515600" cy="1325563"/>
          </a:xfrm>
        </p:spPr>
        <p:txBody>
          <a:bodyPr/>
          <a:lstStyle/>
          <a:p>
            <a:r>
              <a:rPr lang="fr-FR"/>
              <a:t>Modifiez le style du titre</a:t>
            </a:r>
            <a:endParaRPr lang="fr-CA"/>
          </a:p>
        </p:txBody>
      </p:sp>
      <p:sp>
        <p:nvSpPr>
          <p:cNvPr id="3" name="Espace réservé du texte 2">
            <a:extLst>
              <a:ext uri="{FF2B5EF4-FFF2-40B4-BE49-F238E27FC236}">
                <a16:creationId xmlns:a16="http://schemas.microsoft.com/office/drawing/2014/main" id="{5C434CD6-9A12-4DCF-A52E-4C8F32CC61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3DF30D6D-323D-455D-AE6C-B864B5BBD975}"/>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5" name="Espace réservé du texte 4">
            <a:extLst>
              <a:ext uri="{FF2B5EF4-FFF2-40B4-BE49-F238E27FC236}">
                <a16:creationId xmlns:a16="http://schemas.microsoft.com/office/drawing/2014/main" id="{73CEB104-0360-4E46-87C1-110F6E8684A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92D6F5B6-B6ED-4C6F-B9FA-605CEC5FD209}"/>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7" name="Espace réservé de la date 6">
            <a:extLst>
              <a:ext uri="{FF2B5EF4-FFF2-40B4-BE49-F238E27FC236}">
                <a16:creationId xmlns:a16="http://schemas.microsoft.com/office/drawing/2014/main" id="{030E8EC2-F665-4E5E-B7DD-D965DD6E8DB5}"/>
              </a:ext>
            </a:extLst>
          </p:cNvPr>
          <p:cNvSpPr>
            <a:spLocks noGrp="1"/>
          </p:cNvSpPr>
          <p:nvPr>
            <p:ph type="dt" sz="half" idx="10"/>
          </p:nvPr>
        </p:nvSpPr>
        <p:spPr/>
        <p:txBody>
          <a:bodyPr/>
          <a:lstStyle/>
          <a:p>
            <a:fld id="{513E784E-4EB2-47C3-BC71-088000185CE6}" type="datetimeFigureOut">
              <a:rPr lang="fr-CA" smtClean="0"/>
              <a:t>2026-05-11</a:t>
            </a:fld>
            <a:endParaRPr lang="fr-CA"/>
          </a:p>
        </p:txBody>
      </p:sp>
      <p:sp>
        <p:nvSpPr>
          <p:cNvPr id="8" name="Espace réservé du pied de page 7">
            <a:extLst>
              <a:ext uri="{FF2B5EF4-FFF2-40B4-BE49-F238E27FC236}">
                <a16:creationId xmlns:a16="http://schemas.microsoft.com/office/drawing/2014/main" id="{6FE0E3B1-955F-4B6F-AED1-7B3C0C9320C3}"/>
              </a:ext>
            </a:extLst>
          </p:cNvPr>
          <p:cNvSpPr>
            <a:spLocks noGrp="1"/>
          </p:cNvSpPr>
          <p:nvPr>
            <p:ph type="ftr" sz="quarter" idx="11"/>
          </p:nvPr>
        </p:nvSpPr>
        <p:spPr/>
        <p:txBody>
          <a:bodyPr/>
          <a:lstStyle/>
          <a:p>
            <a:endParaRPr lang="fr-CA"/>
          </a:p>
        </p:txBody>
      </p:sp>
      <p:sp>
        <p:nvSpPr>
          <p:cNvPr id="9" name="Espace réservé du numéro de diapositive 8">
            <a:extLst>
              <a:ext uri="{FF2B5EF4-FFF2-40B4-BE49-F238E27FC236}">
                <a16:creationId xmlns:a16="http://schemas.microsoft.com/office/drawing/2014/main" id="{C34F8E4C-C439-40B0-A886-554ACCF5CB95}"/>
              </a:ext>
            </a:extLst>
          </p:cNvPr>
          <p:cNvSpPr>
            <a:spLocks noGrp="1"/>
          </p:cNvSpPr>
          <p:nvPr>
            <p:ph type="sldNum" sz="quarter" idx="12"/>
          </p:nvPr>
        </p:nvSpPr>
        <p:spPr/>
        <p:txBody>
          <a:bodyPr/>
          <a:lstStyle/>
          <a:p>
            <a:fld id="{D788E007-CBCE-47FA-91D3-362CF59E97A5}" type="slidenum">
              <a:rPr lang="fr-CA" smtClean="0"/>
              <a:t>‹N°›</a:t>
            </a:fld>
            <a:endParaRPr lang="fr-CA"/>
          </a:p>
        </p:txBody>
      </p:sp>
    </p:spTree>
    <p:extLst>
      <p:ext uri="{BB962C8B-B14F-4D97-AF65-F5344CB8AC3E}">
        <p14:creationId xmlns:p14="http://schemas.microsoft.com/office/powerpoint/2010/main" val="2868671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2379075-5567-4974-9838-6AF8A9D53E2E}"/>
              </a:ext>
            </a:extLst>
          </p:cNvPr>
          <p:cNvSpPr>
            <a:spLocks noGrp="1"/>
          </p:cNvSpPr>
          <p:nvPr>
            <p:ph type="title"/>
          </p:nvPr>
        </p:nvSpPr>
        <p:spPr/>
        <p:txBody>
          <a:bodyPr/>
          <a:lstStyle/>
          <a:p>
            <a:r>
              <a:rPr lang="fr-FR"/>
              <a:t>Modifiez le style du titre</a:t>
            </a:r>
            <a:endParaRPr lang="fr-CA"/>
          </a:p>
        </p:txBody>
      </p:sp>
      <p:sp>
        <p:nvSpPr>
          <p:cNvPr id="3" name="Espace réservé de la date 2">
            <a:extLst>
              <a:ext uri="{FF2B5EF4-FFF2-40B4-BE49-F238E27FC236}">
                <a16:creationId xmlns:a16="http://schemas.microsoft.com/office/drawing/2014/main" id="{234D146C-618B-4ED2-82CC-5CEEF405CC02}"/>
              </a:ext>
            </a:extLst>
          </p:cNvPr>
          <p:cNvSpPr>
            <a:spLocks noGrp="1"/>
          </p:cNvSpPr>
          <p:nvPr>
            <p:ph type="dt" sz="half" idx="10"/>
          </p:nvPr>
        </p:nvSpPr>
        <p:spPr/>
        <p:txBody>
          <a:bodyPr/>
          <a:lstStyle/>
          <a:p>
            <a:fld id="{513E784E-4EB2-47C3-BC71-088000185CE6}" type="datetimeFigureOut">
              <a:rPr lang="fr-CA" smtClean="0"/>
              <a:t>2026-05-11</a:t>
            </a:fld>
            <a:endParaRPr lang="fr-CA"/>
          </a:p>
        </p:txBody>
      </p:sp>
      <p:sp>
        <p:nvSpPr>
          <p:cNvPr id="4" name="Espace réservé du pied de page 3">
            <a:extLst>
              <a:ext uri="{FF2B5EF4-FFF2-40B4-BE49-F238E27FC236}">
                <a16:creationId xmlns:a16="http://schemas.microsoft.com/office/drawing/2014/main" id="{455C5BA5-7A11-4DC5-B4E2-7B6E15030AC9}"/>
              </a:ext>
            </a:extLst>
          </p:cNvPr>
          <p:cNvSpPr>
            <a:spLocks noGrp="1"/>
          </p:cNvSpPr>
          <p:nvPr>
            <p:ph type="ftr" sz="quarter" idx="11"/>
          </p:nvPr>
        </p:nvSpPr>
        <p:spPr/>
        <p:txBody>
          <a:bodyPr/>
          <a:lstStyle/>
          <a:p>
            <a:endParaRPr lang="fr-CA"/>
          </a:p>
        </p:txBody>
      </p:sp>
      <p:sp>
        <p:nvSpPr>
          <p:cNvPr id="5" name="Espace réservé du numéro de diapositive 4">
            <a:extLst>
              <a:ext uri="{FF2B5EF4-FFF2-40B4-BE49-F238E27FC236}">
                <a16:creationId xmlns:a16="http://schemas.microsoft.com/office/drawing/2014/main" id="{F1062342-72B4-4C6C-9E9E-AC97CF719412}"/>
              </a:ext>
            </a:extLst>
          </p:cNvPr>
          <p:cNvSpPr>
            <a:spLocks noGrp="1"/>
          </p:cNvSpPr>
          <p:nvPr>
            <p:ph type="sldNum" sz="quarter" idx="12"/>
          </p:nvPr>
        </p:nvSpPr>
        <p:spPr/>
        <p:txBody>
          <a:bodyPr/>
          <a:lstStyle/>
          <a:p>
            <a:fld id="{D788E007-CBCE-47FA-91D3-362CF59E97A5}" type="slidenum">
              <a:rPr lang="fr-CA" smtClean="0"/>
              <a:t>‹N°›</a:t>
            </a:fld>
            <a:endParaRPr lang="fr-CA"/>
          </a:p>
        </p:txBody>
      </p:sp>
    </p:spTree>
    <p:extLst>
      <p:ext uri="{BB962C8B-B14F-4D97-AF65-F5344CB8AC3E}">
        <p14:creationId xmlns:p14="http://schemas.microsoft.com/office/powerpoint/2010/main" val="33489777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8DF23797-DDBA-4046-95FE-0E0A33934859}"/>
              </a:ext>
            </a:extLst>
          </p:cNvPr>
          <p:cNvSpPr>
            <a:spLocks noGrp="1"/>
          </p:cNvSpPr>
          <p:nvPr>
            <p:ph type="dt" sz="half" idx="10"/>
          </p:nvPr>
        </p:nvSpPr>
        <p:spPr/>
        <p:txBody>
          <a:bodyPr/>
          <a:lstStyle/>
          <a:p>
            <a:fld id="{513E784E-4EB2-47C3-BC71-088000185CE6}" type="datetimeFigureOut">
              <a:rPr lang="fr-CA" smtClean="0"/>
              <a:t>2026-05-11</a:t>
            </a:fld>
            <a:endParaRPr lang="fr-CA"/>
          </a:p>
        </p:txBody>
      </p:sp>
      <p:sp>
        <p:nvSpPr>
          <p:cNvPr id="3" name="Espace réservé du pied de page 2">
            <a:extLst>
              <a:ext uri="{FF2B5EF4-FFF2-40B4-BE49-F238E27FC236}">
                <a16:creationId xmlns:a16="http://schemas.microsoft.com/office/drawing/2014/main" id="{1EC9100B-B5F7-4FF0-8AD6-22C2AC0FF93D}"/>
              </a:ext>
            </a:extLst>
          </p:cNvPr>
          <p:cNvSpPr>
            <a:spLocks noGrp="1"/>
          </p:cNvSpPr>
          <p:nvPr>
            <p:ph type="ftr" sz="quarter" idx="11"/>
          </p:nvPr>
        </p:nvSpPr>
        <p:spPr/>
        <p:txBody>
          <a:bodyPr/>
          <a:lstStyle/>
          <a:p>
            <a:endParaRPr lang="fr-CA"/>
          </a:p>
        </p:txBody>
      </p:sp>
      <p:sp>
        <p:nvSpPr>
          <p:cNvPr id="4" name="Espace réservé du numéro de diapositive 3">
            <a:extLst>
              <a:ext uri="{FF2B5EF4-FFF2-40B4-BE49-F238E27FC236}">
                <a16:creationId xmlns:a16="http://schemas.microsoft.com/office/drawing/2014/main" id="{F7B9498D-412A-4975-90A7-98D6FC2202C0}"/>
              </a:ext>
            </a:extLst>
          </p:cNvPr>
          <p:cNvSpPr>
            <a:spLocks noGrp="1"/>
          </p:cNvSpPr>
          <p:nvPr>
            <p:ph type="sldNum" sz="quarter" idx="12"/>
          </p:nvPr>
        </p:nvSpPr>
        <p:spPr/>
        <p:txBody>
          <a:bodyPr/>
          <a:lstStyle/>
          <a:p>
            <a:fld id="{D788E007-CBCE-47FA-91D3-362CF59E97A5}" type="slidenum">
              <a:rPr lang="fr-CA" smtClean="0"/>
              <a:t>‹N°›</a:t>
            </a:fld>
            <a:endParaRPr lang="fr-CA"/>
          </a:p>
        </p:txBody>
      </p:sp>
    </p:spTree>
    <p:extLst>
      <p:ext uri="{BB962C8B-B14F-4D97-AF65-F5344CB8AC3E}">
        <p14:creationId xmlns:p14="http://schemas.microsoft.com/office/powerpoint/2010/main" val="40732722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E13A98-F137-4599-82E3-209752800ADA}"/>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CA"/>
          </a:p>
        </p:txBody>
      </p:sp>
      <p:sp>
        <p:nvSpPr>
          <p:cNvPr id="3" name="Espace réservé du contenu 2">
            <a:extLst>
              <a:ext uri="{FF2B5EF4-FFF2-40B4-BE49-F238E27FC236}">
                <a16:creationId xmlns:a16="http://schemas.microsoft.com/office/drawing/2014/main" id="{3C8EC6EA-936A-4AA6-9A85-DD3B43A0DB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u texte 3">
            <a:extLst>
              <a:ext uri="{FF2B5EF4-FFF2-40B4-BE49-F238E27FC236}">
                <a16:creationId xmlns:a16="http://schemas.microsoft.com/office/drawing/2014/main" id="{7AE00AE8-43AA-4219-8A0F-0D104A81F6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CE94DA14-C87B-453E-BE61-56F9EF0A9DD8}"/>
              </a:ext>
            </a:extLst>
          </p:cNvPr>
          <p:cNvSpPr>
            <a:spLocks noGrp="1"/>
          </p:cNvSpPr>
          <p:nvPr>
            <p:ph type="dt" sz="half" idx="10"/>
          </p:nvPr>
        </p:nvSpPr>
        <p:spPr/>
        <p:txBody>
          <a:bodyPr/>
          <a:lstStyle/>
          <a:p>
            <a:fld id="{513E784E-4EB2-47C3-BC71-088000185CE6}" type="datetimeFigureOut">
              <a:rPr lang="fr-CA" smtClean="0"/>
              <a:t>2026-05-11</a:t>
            </a:fld>
            <a:endParaRPr lang="fr-CA"/>
          </a:p>
        </p:txBody>
      </p:sp>
      <p:sp>
        <p:nvSpPr>
          <p:cNvPr id="6" name="Espace réservé du pied de page 5">
            <a:extLst>
              <a:ext uri="{FF2B5EF4-FFF2-40B4-BE49-F238E27FC236}">
                <a16:creationId xmlns:a16="http://schemas.microsoft.com/office/drawing/2014/main" id="{5CFCADCA-2CA6-413A-B953-31403AAAAFA7}"/>
              </a:ext>
            </a:extLst>
          </p:cNvPr>
          <p:cNvSpPr>
            <a:spLocks noGrp="1"/>
          </p:cNvSpPr>
          <p:nvPr>
            <p:ph type="ftr" sz="quarter" idx="11"/>
          </p:nvPr>
        </p:nvSpPr>
        <p:spPr/>
        <p:txBody>
          <a:bodyPr/>
          <a:lstStyle/>
          <a:p>
            <a:endParaRPr lang="fr-CA"/>
          </a:p>
        </p:txBody>
      </p:sp>
      <p:sp>
        <p:nvSpPr>
          <p:cNvPr id="7" name="Espace réservé du numéro de diapositive 6">
            <a:extLst>
              <a:ext uri="{FF2B5EF4-FFF2-40B4-BE49-F238E27FC236}">
                <a16:creationId xmlns:a16="http://schemas.microsoft.com/office/drawing/2014/main" id="{419CE087-FF6F-451C-9934-A80F1DC216A3}"/>
              </a:ext>
            </a:extLst>
          </p:cNvPr>
          <p:cNvSpPr>
            <a:spLocks noGrp="1"/>
          </p:cNvSpPr>
          <p:nvPr>
            <p:ph type="sldNum" sz="quarter" idx="12"/>
          </p:nvPr>
        </p:nvSpPr>
        <p:spPr/>
        <p:txBody>
          <a:bodyPr/>
          <a:lstStyle/>
          <a:p>
            <a:fld id="{D788E007-CBCE-47FA-91D3-362CF59E97A5}" type="slidenum">
              <a:rPr lang="fr-CA" smtClean="0"/>
              <a:t>‹N°›</a:t>
            </a:fld>
            <a:endParaRPr lang="fr-CA"/>
          </a:p>
        </p:txBody>
      </p:sp>
    </p:spTree>
    <p:extLst>
      <p:ext uri="{BB962C8B-B14F-4D97-AF65-F5344CB8AC3E}">
        <p14:creationId xmlns:p14="http://schemas.microsoft.com/office/powerpoint/2010/main" val="2378701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63ABDC-B517-4086-9BBF-C9042E6D91D5}"/>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CA"/>
          </a:p>
        </p:txBody>
      </p:sp>
      <p:sp>
        <p:nvSpPr>
          <p:cNvPr id="3" name="Espace réservé pour une image  2">
            <a:extLst>
              <a:ext uri="{FF2B5EF4-FFF2-40B4-BE49-F238E27FC236}">
                <a16:creationId xmlns:a16="http://schemas.microsoft.com/office/drawing/2014/main" id="{62DF078F-B4A0-4238-BB9A-FCBEA159A86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CA"/>
          </a:p>
        </p:txBody>
      </p:sp>
      <p:sp>
        <p:nvSpPr>
          <p:cNvPr id="4" name="Espace réservé du texte 3">
            <a:extLst>
              <a:ext uri="{FF2B5EF4-FFF2-40B4-BE49-F238E27FC236}">
                <a16:creationId xmlns:a16="http://schemas.microsoft.com/office/drawing/2014/main" id="{74F8189A-C455-4AB1-9838-9CC99050B2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32715471-41CC-4252-81FB-84DDE74DB016}"/>
              </a:ext>
            </a:extLst>
          </p:cNvPr>
          <p:cNvSpPr>
            <a:spLocks noGrp="1"/>
          </p:cNvSpPr>
          <p:nvPr>
            <p:ph type="dt" sz="half" idx="10"/>
          </p:nvPr>
        </p:nvSpPr>
        <p:spPr/>
        <p:txBody>
          <a:bodyPr/>
          <a:lstStyle/>
          <a:p>
            <a:fld id="{513E784E-4EB2-47C3-BC71-088000185CE6}" type="datetimeFigureOut">
              <a:rPr lang="fr-CA" smtClean="0"/>
              <a:t>2026-05-11</a:t>
            </a:fld>
            <a:endParaRPr lang="fr-CA"/>
          </a:p>
        </p:txBody>
      </p:sp>
      <p:sp>
        <p:nvSpPr>
          <p:cNvPr id="6" name="Espace réservé du pied de page 5">
            <a:extLst>
              <a:ext uri="{FF2B5EF4-FFF2-40B4-BE49-F238E27FC236}">
                <a16:creationId xmlns:a16="http://schemas.microsoft.com/office/drawing/2014/main" id="{6391FD45-6D19-4AC3-9637-22EB93ADD8CD}"/>
              </a:ext>
            </a:extLst>
          </p:cNvPr>
          <p:cNvSpPr>
            <a:spLocks noGrp="1"/>
          </p:cNvSpPr>
          <p:nvPr>
            <p:ph type="ftr" sz="quarter" idx="11"/>
          </p:nvPr>
        </p:nvSpPr>
        <p:spPr/>
        <p:txBody>
          <a:bodyPr/>
          <a:lstStyle/>
          <a:p>
            <a:endParaRPr lang="fr-CA"/>
          </a:p>
        </p:txBody>
      </p:sp>
      <p:sp>
        <p:nvSpPr>
          <p:cNvPr id="7" name="Espace réservé du numéro de diapositive 6">
            <a:extLst>
              <a:ext uri="{FF2B5EF4-FFF2-40B4-BE49-F238E27FC236}">
                <a16:creationId xmlns:a16="http://schemas.microsoft.com/office/drawing/2014/main" id="{E531228D-BE35-401B-8E51-47F2B6212776}"/>
              </a:ext>
            </a:extLst>
          </p:cNvPr>
          <p:cNvSpPr>
            <a:spLocks noGrp="1"/>
          </p:cNvSpPr>
          <p:nvPr>
            <p:ph type="sldNum" sz="quarter" idx="12"/>
          </p:nvPr>
        </p:nvSpPr>
        <p:spPr/>
        <p:txBody>
          <a:bodyPr/>
          <a:lstStyle/>
          <a:p>
            <a:fld id="{D788E007-CBCE-47FA-91D3-362CF59E97A5}" type="slidenum">
              <a:rPr lang="fr-CA" smtClean="0"/>
              <a:t>‹N°›</a:t>
            </a:fld>
            <a:endParaRPr lang="fr-CA"/>
          </a:p>
        </p:txBody>
      </p:sp>
    </p:spTree>
    <p:extLst>
      <p:ext uri="{BB962C8B-B14F-4D97-AF65-F5344CB8AC3E}">
        <p14:creationId xmlns:p14="http://schemas.microsoft.com/office/powerpoint/2010/main" val="30444333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BC4653E8-2BAE-499B-97B0-A29422C1094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fr-CA"/>
          </a:p>
        </p:txBody>
      </p:sp>
      <p:sp>
        <p:nvSpPr>
          <p:cNvPr id="3" name="Espace réservé du texte 2">
            <a:extLst>
              <a:ext uri="{FF2B5EF4-FFF2-40B4-BE49-F238E27FC236}">
                <a16:creationId xmlns:a16="http://schemas.microsoft.com/office/drawing/2014/main" id="{53E9CAC4-905F-4CB7-AEFE-6ADBDA3FA6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4" name="Espace réservé de la date 3">
            <a:extLst>
              <a:ext uri="{FF2B5EF4-FFF2-40B4-BE49-F238E27FC236}">
                <a16:creationId xmlns:a16="http://schemas.microsoft.com/office/drawing/2014/main" id="{14CE4BA4-B108-42F9-A05D-9EA76ED53A9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3E784E-4EB2-47C3-BC71-088000185CE6}" type="datetimeFigureOut">
              <a:rPr lang="fr-CA" smtClean="0"/>
              <a:t>2026-05-11</a:t>
            </a:fld>
            <a:endParaRPr lang="fr-CA"/>
          </a:p>
        </p:txBody>
      </p:sp>
      <p:sp>
        <p:nvSpPr>
          <p:cNvPr id="5" name="Espace réservé du pied de page 4">
            <a:extLst>
              <a:ext uri="{FF2B5EF4-FFF2-40B4-BE49-F238E27FC236}">
                <a16:creationId xmlns:a16="http://schemas.microsoft.com/office/drawing/2014/main" id="{A6384AAE-EF73-4F79-8EA5-EA54B774440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CA"/>
          </a:p>
        </p:txBody>
      </p:sp>
      <p:sp>
        <p:nvSpPr>
          <p:cNvPr id="6" name="Espace réservé du numéro de diapositive 5">
            <a:extLst>
              <a:ext uri="{FF2B5EF4-FFF2-40B4-BE49-F238E27FC236}">
                <a16:creationId xmlns:a16="http://schemas.microsoft.com/office/drawing/2014/main" id="{069ADEBA-6124-4F29-979E-D79862B37CD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88E007-CBCE-47FA-91D3-362CF59E97A5}" type="slidenum">
              <a:rPr lang="fr-CA" smtClean="0"/>
              <a:t>‹N°›</a:t>
            </a:fld>
            <a:endParaRPr lang="fr-CA"/>
          </a:p>
        </p:txBody>
      </p:sp>
    </p:spTree>
    <p:extLst>
      <p:ext uri="{BB962C8B-B14F-4D97-AF65-F5344CB8AC3E}">
        <p14:creationId xmlns:p14="http://schemas.microsoft.com/office/powerpoint/2010/main" val="7070537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secretaire@lions7iles.ca" TargetMode="External"/><Relationship Id="rId7"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hyperlink" Target="http://www.districtu3.com/" TargetMode="External"/><Relationship Id="rId4" Type="http://schemas.openxmlformats.org/officeDocument/2006/relationships/image" Target="../media/image1.gif"/></Relationships>
</file>

<file path=ppt/slides/_rels/slide10.xml.rels><?xml version="1.0" encoding="UTF-8" standalone="yes"?>
<Relationships xmlns="http://schemas.openxmlformats.org/package/2006/relationships"><Relationship Id="rId3" Type="http://schemas.openxmlformats.org/officeDocument/2006/relationships/hyperlink" Target="https://www.districtu3.com/Congres/2026/Secretaire/Exemples/Formulaire_Nouveau_Membre.pdf"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slide" Target="slide2.xml"/><Relationship Id="rId4" Type="http://schemas.openxmlformats.org/officeDocument/2006/relationships/hyperlink" Target="https://www.districtu3.com/Congres/2026/Secretaire/Exemples/3-Courriel_a_envoyer_aux_nouveaux_Membres.pdf" TargetMode="Externa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www.lionsclubs.org/fr/footer/lions-press-center"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slide" Target="slide2.xml"/></Relationships>
</file>

<file path=ppt/slides/_rels/slide13.xml.rels><?xml version="1.0" encoding="UTF-8" standalone="yes"?>
<Relationships xmlns="http://schemas.openxmlformats.org/package/2006/relationships"><Relationship Id="rId3" Type="http://schemas.openxmlformats.org/officeDocument/2006/relationships/hyperlink" Target="https://lionsinternational.my.site.com/s/login/?language=en_US" TargetMode="External"/><Relationship Id="rId7" Type="http://schemas.openxmlformats.org/officeDocument/2006/relationships/slide" Target="slide2.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hyperlink" Target="https://www.districtu3.com/Revue/InfoLions/" TargetMode="External"/><Relationship Id="rId5" Type="http://schemas.openxmlformats.org/officeDocument/2006/relationships/hyperlink" Target="https://www.lionsclubs.org/fr/footer/lions-press-center" TargetMode="External"/><Relationship Id="rId4" Type="http://schemas.openxmlformats.org/officeDocument/2006/relationships/hyperlink" Target="https://www.districtu3.com/Congres/2025/Secretaire/PU101.pdf" TargetMode="Externa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hyperlink" Target="https://www.lionsclubs.org/fr/resources-for-members/resource-center/club-excellence-awards" TargetMode="External"/></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hyperlink" Target="https://www.districtu3.com/Congres/2025/Secretaire/Modele_presence-2025-2026.xlsx" TargetMode="External"/></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hyperlink" Target="https://districtu3.com/Concours/Efficacite/" TargetMode="External"/></Relationships>
</file>

<file path=ppt/slides/_rels/slide2.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slide" Target="slide12.xml"/><Relationship Id="rId18" Type="http://schemas.openxmlformats.org/officeDocument/2006/relationships/slide" Target="slide17.xml"/><Relationship Id="rId3" Type="http://schemas.microsoft.com/office/2018/10/relationships/comments" Target="../comments/modernComment_10F_356EFD87.xml"/><Relationship Id="rId21" Type="http://schemas.openxmlformats.org/officeDocument/2006/relationships/slide" Target="slide20.xml"/><Relationship Id="rId7" Type="http://schemas.openxmlformats.org/officeDocument/2006/relationships/slide" Target="slide6.xml"/><Relationship Id="rId12" Type="http://schemas.openxmlformats.org/officeDocument/2006/relationships/slide" Target="slide11.xml"/><Relationship Id="rId17" Type="http://schemas.openxmlformats.org/officeDocument/2006/relationships/slide" Target="slide16.xml"/><Relationship Id="rId25" Type="http://schemas.openxmlformats.org/officeDocument/2006/relationships/hyperlink" Target="https://www.districtu3.com/Congres/2025/secretaire/TousLesDocuments.zip" TargetMode="External"/><Relationship Id="rId2" Type="http://schemas.openxmlformats.org/officeDocument/2006/relationships/notesSlide" Target="../notesSlides/notesSlide2.xml"/><Relationship Id="rId16" Type="http://schemas.openxmlformats.org/officeDocument/2006/relationships/slide" Target="slide15.xml"/><Relationship Id="rId20" Type="http://schemas.openxmlformats.org/officeDocument/2006/relationships/slide" Target="slide19.xml"/><Relationship Id="rId1" Type="http://schemas.openxmlformats.org/officeDocument/2006/relationships/slideLayout" Target="../slideLayouts/slideLayout1.xml"/><Relationship Id="rId6" Type="http://schemas.openxmlformats.org/officeDocument/2006/relationships/slide" Target="slide5.xml"/><Relationship Id="rId11" Type="http://schemas.openxmlformats.org/officeDocument/2006/relationships/slide" Target="slide10.xml"/><Relationship Id="rId24" Type="http://schemas.openxmlformats.org/officeDocument/2006/relationships/image" Target="../media/image4.svg"/><Relationship Id="rId5" Type="http://schemas.openxmlformats.org/officeDocument/2006/relationships/slide" Target="slide4.xml"/><Relationship Id="rId15" Type="http://schemas.openxmlformats.org/officeDocument/2006/relationships/slide" Target="slide14.xml"/><Relationship Id="rId23" Type="http://schemas.openxmlformats.org/officeDocument/2006/relationships/hyperlink" Target="https://www.districtu3.com/Congres/2026/Secretaire/AtelierSecretaire.zip" TargetMode="External"/><Relationship Id="rId10" Type="http://schemas.openxmlformats.org/officeDocument/2006/relationships/slide" Target="slide9.xml"/><Relationship Id="rId19" Type="http://schemas.openxmlformats.org/officeDocument/2006/relationships/slide" Target="slide18.xml"/><Relationship Id="rId4" Type="http://schemas.openxmlformats.org/officeDocument/2006/relationships/slide" Target="slide3.xml"/><Relationship Id="rId9" Type="http://schemas.openxmlformats.org/officeDocument/2006/relationships/slide" Target="slide8.xml"/><Relationship Id="rId14" Type="http://schemas.openxmlformats.org/officeDocument/2006/relationships/slide" Target="slide13.xml"/><Relationship Id="rId22" Type="http://schemas.openxmlformats.org/officeDocument/2006/relationships/hyperlink" Target="https://www.districtu3.com/Congres/2026/Secretaire/02-2026Partie2.pdf.pdf" TargetMode="External"/></Relationships>
</file>

<file path=ppt/slides/_rels/slide20.xml.rels><?xml version="1.0" encoding="UTF-8" standalone="yes"?>
<Relationships xmlns="http://schemas.openxmlformats.org/package/2006/relationships"><Relationship Id="rId8" Type="http://schemas.openxmlformats.org/officeDocument/2006/relationships/hyperlink" Target="https://www.lionsclubs.org/resources/79868091" TargetMode="External"/><Relationship Id="rId13" Type="http://schemas.openxmlformats.org/officeDocument/2006/relationships/hyperlink" Target="https://www.districtu3.com/Congres/2025/Secretaire/Guide_Du_Recrutement_2019_09.pdf" TargetMode="External"/><Relationship Id="rId18" Type="http://schemas.openxmlformats.org/officeDocument/2006/relationships/hyperlink" Target="https://www.lionsclubs.org/fr/resources-for-members/resource-center/club-marketing" TargetMode="External"/><Relationship Id="rId3" Type="http://schemas.openxmlformats.org/officeDocument/2006/relationships/slide" Target="slide2.xml"/><Relationship Id="rId21" Type="http://schemas.openxmlformats.org/officeDocument/2006/relationships/hyperlink" Target="https://www.lionsclubs.org/fr/resources-for-members/digital-products/portal-updates?utm_source=Eloqua&amp;utm_campaign=DNC_FR_PreparingClubsInYourArea_1638776782&amp;utm_medium=email&amp;elqTrackId=52E664E06230F09B0235A3AF4991973A&amp;elq=d1ca5e84dc7a44f98bc2b0299f2d664d&amp;elqaid=42029&amp;elqat=1&amp;elqCampaignId=5161&amp;elqak=8AF5254B2A71AE8B345EFC094FE2F1211B32773BB058CB3929" TargetMode="External"/><Relationship Id="rId7" Type="http://schemas.openxmlformats.org/officeDocument/2006/relationships/hyperlink" Target="https://www.lionsclubs.org/resources/79867521" TargetMode="External"/><Relationship Id="rId12" Type="http://schemas.openxmlformats.org/officeDocument/2006/relationships/hyperlink" Target="https://www.lionsclubs.org/resources/79868025" TargetMode="External"/><Relationship Id="rId17" Type="http://schemas.openxmlformats.org/officeDocument/2006/relationships/hyperlink" Target="https://www.districtu3.com/Congres/2025/Secretaire/Strategies_Action_Suite_Evaluation_Sante_Clubs_2024_04.pdf" TargetMode="External"/><Relationship Id="rId2" Type="http://schemas.openxmlformats.org/officeDocument/2006/relationships/notesSlide" Target="../notesSlides/notesSlide20.xml"/><Relationship Id="rId16" Type="http://schemas.openxmlformats.org/officeDocument/2006/relationships/hyperlink" Target="https://www.lionsclubs.org/resources/79867265" TargetMode="External"/><Relationship Id="rId20" Type="http://schemas.openxmlformats.org/officeDocument/2006/relationships/hyperlink" Target="https://www.districtu3.com/Congres/2025/Secretaire/Recrutement_PowerPoint.pptx" TargetMode="External"/><Relationship Id="rId1" Type="http://schemas.openxmlformats.org/officeDocument/2006/relationships/slideLayout" Target="../slideLayouts/slideLayout1.xml"/><Relationship Id="rId6" Type="http://schemas.openxmlformats.org/officeDocument/2006/relationships/hyperlink" Target="https://www.districtu3.com/Congres/2025/Secretaire/Votre_Club_a_votre_maniere.pdf" TargetMode="External"/><Relationship Id="rId11" Type="http://schemas.openxmlformats.org/officeDocument/2006/relationships/hyperlink" Target="https://www.districtu3.com/Congres/2025/Secretaire/Guide_Satisfaction_Des_Membres_2022_11.pdf" TargetMode="External"/><Relationship Id="rId5" Type="http://schemas.openxmlformats.org/officeDocument/2006/relationships/hyperlink" Target="https://www.lionsclubs.org/resources/108899001" TargetMode="External"/><Relationship Id="rId15" Type="http://schemas.openxmlformats.org/officeDocument/2006/relationships/hyperlink" Target="http://www8.lionsclubs.org/reports/membershipregister/" TargetMode="External"/><Relationship Id="rId10" Type="http://schemas.openxmlformats.org/officeDocument/2006/relationships/hyperlink" Target="https://www.lionsclubs.org/resources/79867944" TargetMode="External"/><Relationship Id="rId19" Type="http://schemas.openxmlformats.org/officeDocument/2006/relationships/hyperlink" Target="https://www.lionsclubs.org/v2/resource/download/88355612" TargetMode="External"/><Relationship Id="rId4" Type="http://schemas.openxmlformats.org/officeDocument/2006/relationships/hyperlink" Target="https://www.lionsclubs.org/v2/resource/download/129938195" TargetMode="External"/><Relationship Id="rId9" Type="http://schemas.openxmlformats.org/officeDocument/2006/relationships/hyperlink" Target="https://www.districtu3.com/Congres/2025/Secretaire/Guide_Commission_effectif.pdf" TargetMode="External"/><Relationship Id="rId14" Type="http://schemas.openxmlformats.org/officeDocument/2006/relationships/hyperlink" Target="https://lionsclubs.org/fr/start-our-approach/service-journey" TargetMode="External"/></Relationships>
</file>

<file path=ppt/slides/_rels/slide3.xml.rels><?xml version="1.0" encoding="UTF-8" standalone="yes"?>
<Relationships xmlns="http://schemas.openxmlformats.org/package/2006/relationships"><Relationship Id="rId8" Type="http://schemas.openxmlformats.org/officeDocument/2006/relationships/hyperlink" Target="https://www.lionsclubs.org/fr/resources-for-members/resource-center/club-secretary" TargetMode="External"/><Relationship Id="rId3" Type="http://schemas.openxmlformats.org/officeDocument/2006/relationships/hyperlink" Target="https://districtu3.com/" TargetMode="External"/><Relationship Id="rId7" Type="http://schemas.openxmlformats.org/officeDocument/2006/relationships/hyperlink" Target="https://www.lionsclubs.org/fr/member-resource-center/leaders/resources/lion-portal-resources#training" TargetMode="External"/><Relationship Id="rId12"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www.districtu3.com/Congres/2026/Secretaire/03-EBook_Secr&#233;taire_Club_2024-07.pdf" TargetMode="External"/><Relationship Id="rId11" Type="http://schemas.openxmlformats.org/officeDocument/2006/relationships/hyperlink" Target="https://lionsinternational.my.site.com/s/learn" TargetMode="External"/><Relationship Id="rId5" Type="http://schemas.openxmlformats.org/officeDocument/2006/relationships/hyperlink" Target="https://www.districtu3.com/Congres/2026/Secretaire/03-Guide_Officiel_de_clubs.pdf" TargetMode="External"/><Relationship Id="rId10" Type="http://schemas.openxmlformats.org/officeDocument/2006/relationships/hyperlink" Target="https://lionshelp.zendesk.com/hc/fr/categories/360002949274-Assistance-technique" TargetMode="External"/><Relationship Id="rId4" Type="http://schemas.openxmlformats.org/officeDocument/2006/relationships/hyperlink" Target="https://districtu3.ca/" TargetMode="External"/><Relationship Id="rId9" Type="http://schemas.openxmlformats.org/officeDocument/2006/relationships/hyperlink" Target="https://www.lionsclubs.org/fr/member-resource-center" TargetMode="Externa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s://www.districtu3.com/Congres/2025/Secretaire/Organigramme_club_Standard.pdf" TargetMode="External"/><Relationship Id="rId5" Type="http://schemas.openxmlformats.org/officeDocument/2006/relationships/hyperlink" Target="Organigramme_club_Standard" TargetMode="Externa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hyperlink" Target="https://www.districtu3.com/Congres/2026/Secretaire/Exemples/Formulaire_Nouveau_Membre.pdf" TargetMode="External"/><Relationship Id="rId3" Type="http://schemas.openxmlformats.org/officeDocument/2006/relationships/hyperlink" Target="https://districtu3.com/Congres/2026/Secretaire/Exemples/1-Avis_de_convocation.pdf" TargetMode="External"/><Relationship Id="rId7" Type="http://schemas.openxmlformats.org/officeDocument/2006/relationships/hyperlink" Target="https://www.districtu3.com/Congres/2026/Secretaire/Exemples/Formulaire_Nouveau_Membre.docx"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hyperlink" Target="https://www.districtu3.com/Congres/2026/Secretaire/Exemples/Modele_presence-2026-2027.xlsx" TargetMode="External"/><Relationship Id="rId11" Type="http://schemas.openxmlformats.org/officeDocument/2006/relationships/slide" Target="slide2.xml"/><Relationship Id="rId5" Type="http://schemas.openxmlformats.org/officeDocument/2006/relationships/hyperlink" Target="https://lionsinternational.my.site.com/s/login/?language=en_US" TargetMode="External"/><Relationship Id="rId10" Type="http://schemas.openxmlformats.org/officeDocument/2006/relationships/hyperlink" Target="https://www.districtu3.com/Congres/2026/Secretaire/Exemples/CA-2026-06-13-pv-08.pdf" TargetMode="External"/><Relationship Id="rId4" Type="http://schemas.openxmlformats.org/officeDocument/2006/relationships/hyperlink" Target="https://districtu3.com/Congres/2026/Secretaire/Exemples/2-CA-2026-05-13-odj-09.pdf" TargetMode="External"/><Relationship Id="rId9" Type="http://schemas.openxmlformats.org/officeDocument/2006/relationships/hyperlink" Target="https://www.districtu3.com/Congres/2026/Secretaire/Exemples/CA-2026-06-13-pv-08.docx"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districtu3.com/Congres/2026/Secretaire/Votre_Club_a_votre_maniere.pdf"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slide" Target="slide2.xml"/><Relationship Id="rId4" Type="http://schemas.openxmlformats.org/officeDocument/2006/relationships/hyperlink" Target="https://www.lionsclubs.org/fr/resources-for-members/resource-center/club-quality-initiative"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districtu3.com/Congres/2026/Secretaire/Exemples/CA-2026-06-13-pv-08.docx"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slide" Target="slide2.xml"/><Relationship Id="rId4" Type="http://schemas.openxmlformats.org/officeDocument/2006/relationships/hyperlink" Target="https://www.districtu3.com/Congres/2026/Secretaire/Exemples/CA-2026-06-13-pv-08.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9" name="TextBox 8"/>
          <p:cNvSpPr txBox="1"/>
          <p:nvPr/>
        </p:nvSpPr>
        <p:spPr>
          <a:xfrm>
            <a:off x="8922984" y="3444410"/>
            <a:ext cx="92396" cy="4710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19" rIns="45719" bIns="45719">
            <a:spAutoFit/>
          </a:bodyPr>
          <a:lstStyle/>
          <a:p>
            <a:pPr defTabSz="457184">
              <a:defRPr sz="3500" b="0">
                <a:latin typeface="Lucida Handwriting Italic"/>
                <a:ea typeface="Lucida Handwriting Italic"/>
                <a:cs typeface="Lucida Handwriting Italic"/>
                <a:sym typeface="Lucida Handwriting Italic"/>
              </a:defRPr>
            </a:pPr>
            <a:endParaRPr sz="2461" dirty="0"/>
          </a:p>
        </p:txBody>
      </p:sp>
      <p:sp>
        <p:nvSpPr>
          <p:cNvPr id="120" name="TextBox 3"/>
          <p:cNvSpPr txBox="1"/>
          <p:nvPr/>
        </p:nvSpPr>
        <p:spPr>
          <a:xfrm>
            <a:off x="1524000" y="4329139"/>
            <a:ext cx="9144000" cy="5467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anchor="ctr">
            <a:spAutoFit/>
          </a:bodyPr>
          <a:lstStyle>
            <a:lvl1pPr algn="just" defTabSz="650240">
              <a:defRPr sz="4200">
                <a:latin typeface="Calibri"/>
                <a:ea typeface="Calibri"/>
                <a:cs typeface="Calibri"/>
                <a:sym typeface="Calibri"/>
              </a:defRPr>
            </a:lvl1pPr>
          </a:lstStyle>
          <a:p>
            <a:pPr algn="ctr"/>
            <a:r>
              <a:rPr sz="2953" b="1" dirty="0"/>
              <a:t>Atelier des </a:t>
            </a:r>
            <a:r>
              <a:rPr lang="fr-CA" sz="2953" b="1" dirty="0"/>
              <a:t>secrétaires</a:t>
            </a:r>
          </a:p>
        </p:txBody>
      </p:sp>
      <p:sp>
        <p:nvSpPr>
          <p:cNvPr id="122" name="TextBox 4"/>
          <p:cNvSpPr txBox="1"/>
          <p:nvPr/>
        </p:nvSpPr>
        <p:spPr>
          <a:xfrm>
            <a:off x="2705076" y="5164008"/>
            <a:ext cx="3735701" cy="15640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19" rIns="45719" bIns="45719">
            <a:spAutoFit/>
          </a:bodyPr>
          <a:lstStyle/>
          <a:p>
            <a:pPr defTabSz="457184">
              <a:defRPr sz="3400">
                <a:latin typeface="Calibri"/>
                <a:ea typeface="Calibri"/>
                <a:cs typeface="Calibri"/>
                <a:sym typeface="Calibri"/>
              </a:defRPr>
            </a:pPr>
            <a:r>
              <a:rPr lang="fr-CA" sz="2391" b="1" dirty="0"/>
              <a:t>Animatrice </a:t>
            </a:r>
            <a:r>
              <a:rPr sz="2391" b="1" dirty="0"/>
              <a:t>:</a:t>
            </a:r>
          </a:p>
          <a:p>
            <a:pPr defTabSz="457184">
              <a:defRPr sz="3400">
                <a:latin typeface="Calibri"/>
                <a:ea typeface="Calibri"/>
                <a:cs typeface="Calibri"/>
                <a:sym typeface="Calibri"/>
              </a:defRPr>
            </a:pPr>
            <a:r>
              <a:rPr sz="2391" b="1" dirty="0"/>
              <a:t>Lion </a:t>
            </a:r>
            <a:r>
              <a:rPr lang="fr-CA" sz="2391" b="1" dirty="0"/>
              <a:t>Sylvie Simard</a:t>
            </a:r>
            <a:endParaRPr sz="2391" b="1" dirty="0"/>
          </a:p>
          <a:p>
            <a:pPr defTabSz="457184">
              <a:defRPr sz="3400">
                <a:latin typeface="Calibri"/>
                <a:ea typeface="Calibri"/>
                <a:cs typeface="Calibri"/>
                <a:sym typeface="Calibri"/>
              </a:defRPr>
            </a:pPr>
            <a:r>
              <a:rPr sz="2391" b="1" dirty="0"/>
              <a:t>Club Lions de </a:t>
            </a:r>
            <a:r>
              <a:rPr lang="fr-CA" sz="2391" b="1" dirty="0"/>
              <a:t>Sept-Îles</a:t>
            </a:r>
          </a:p>
          <a:p>
            <a:pPr defTabSz="457184">
              <a:defRPr sz="3400">
                <a:latin typeface="Calibri"/>
                <a:ea typeface="Calibri"/>
                <a:cs typeface="Calibri"/>
                <a:sym typeface="Calibri"/>
              </a:defRPr>
            </a:pPr>
            <a:r>
              <a:rPr lang="fr-CA" sz="2391" b="1" dirty="0">
                <a:hlinkClick r:id="rId3"/>
              </a:rPr>
              <a:t>Sylvie.Simard@lions7iles.ca</a:t>
            </a:r>
            <a:r>
              <a:rPr lang="fr-CA" sz="2391" b="1" dirty="0"/>
              <a:t>  </a:t>
            </a:r>
            <a:endParaRPr sz="2391" b="1" dirty="0"/>
          </a:p>
        </p:txBody>
      </p:sp>
      <p:pic>
        <p:nvPicPr>
          <p:cNvPr id="123" name="lionlogo_2c.gif" descr="lionlogo_2c.gif"/>
          <p:cNvPicPr>
            <a:picLocks noChangeAspect="1"/>
          </p:cNvPicPr>
          <p:nvPr/>
        </p:nvPicPr>
        <p:blipFill>
          <a:blip r:embed="rId4" cstate="print"/>
          <a:stretch>
            <a:fillRect/>
          </a:stretch>
        </p:blipFill>
        <p:spPr>
          <a:xfrm>
            <a:off x="8922984" y="409404"/>
            <a:ext cx="1286471" cy="1215000"/>
          </a:xfrm>
          <a:prstGeom prst="rect">
            <a:avLst/>
          </a:prstGeom>
          <a:ln w="12700">
            <a:miter lim="400000"/>
          </a:ln>
        </p:spPr>
      </p:pic>
      <p:sp>
        <p:nvSpPr>
          <p:cNvPr id="11" name="ZoneTexte 10"/>
          <p:cNvSpPr txBox="1"/>
          <p:nvPr/>
        </p:nvSpPr>
        <p:spPr>
          <a:xfrm>
            <a:off x="3426070" y="425132"/>
            <a:ext cx="5339857" cy="395365"/>
          </a:xfrm>
          <a:prstGeom prst="rect">
            <a:avLst/>
          </a:prstGeom>
          <a:noFill/>
        </p:spPr>
        <p:txBody>
          <a:bodyPr wrap="square" rtlCol="0">
            <a:spAutoFit/>
          </a:bodyPr>
          <a:lstStyle/>
          <a:p>
            <a:pPr algn="ctr"/>
            <a:r>
              <a:rPr lang="fr-CA" sz="1969" dirty="0"/>
              <a:t> </a:t>
            </a:r>
            <a:endParaRPr lang="fr-CA" sz="2531" b="1" dirty="0"/>
          </a:p>
        </p:txBody>
      </p:sp>
      <p:sp>
        <p:nvSpPr>
          <p:cNvPr id="9" name="ZoneTexte 8"/>
          <p:cNvSpPr txBox="1"/>
          <p:nvPr/>
        </p:nvSpPr>
        <p:spPr>
          <a:xfrm>
            <a:off x="7632487" y="5423821"/>
            <a:ext cx="3391113" cy="1304203"/>
          </a:xfrm>
          <a:prstGeom prst="rect">
            <a:avLst/>
          </a:prstGeom>
          <a:noFill/>
        </p:spPr>
        <p:txBody>
          <a:bodyPr wrap="square" rtlCol="0">
            <a:spAutoFit/>
          </a:bodyPr>
          <a:lstStyle/>
          <a:p>
            <a:r>
              <a:rPr lang="fr-FR" sz="1125" dirty="0">
                <a:solidFill>
                  <a:srgbClr val="FF0000"/>
                </a:solidFill>
              </a:rPr>
              <a:t>Pour accéder au cours d’aujourd’hui allez sur </a:t>
            </a:r>
            <a:r>
              <a:rPr lang="fr-FR" sz="1125" dirty="0">
                <a:hlinkClick r:id="rId5"/>
              </a:rPr>
              <a:t>www.districtu3.com</a:t>
            </a:r>
            <a:endParaRPr lang="fr-FR" sz="1125" dirty="0"/>
          </a:p>
          <a:p>
            <a:r>
              <a:rPr lang="fr-FR" sz="1125" b="1" dirty="0"/>
              <a:t>Menu :</a:t>
            </a:r>
          </a:p>
          <a:p>
            <a:pPr marL="200911" indent="-200911">
              <a:buFontTx/>
              <a:buChar char="-"/>
            </a:pPr>
            <a:r>
              <a:rPr lang="fr-FR" sz="1125" dirty="0"/>
              <a:t>Formation et liens</a:t>
            </a:r>
          </a:p>
          <a:p>
            <a:pPr marL="658111" lvl="1" indent="-200911">
              <a:buFontTx/>
              <a:buChar char="-"/>
            </a:pPr>
            <a:r>
              <a:rPr lang="fr-FR" sz="1125" dirty="0"/>
              <a:t>Ateliers du Congrès Mai 2026:</a:t>
            </a:r>
          </a:p>
          <a:p>
            <a:pPr marL="979568" lvl="2" indent="-200911">
              <a:buFontTx/>
              <a:buChar char="-"/>
            </a:pPr>
            <a:r>
              <a:rPr lang="fr-FR" sz="1125" dirty="0"/>
              <a:t>Atelier de secrétaire</a:t>
            </a:r>
          </a:p>
          <a:p>
            <a:pPr marL="1301025" lvl="3" indent="-200911">
              <a:buFontTx/>
              <a:buChar char="-"/>
            </a:pPr>
            <a:r>
              <a:rPr lang="fr-FR" sz="1125" dirty="0"/>
              <a:t>Partie 1 (théorie)</a:t>
            </a:r>
            <a:endParaRPr lang="fr-CA" sz="1125" dirty="0"/>
          </a:p>
        </p:txBody>
      </p:sp>
      <p:pic>
        <p:nvPicPr>
          <p:cNvPr id="3" name="Image 2">
            <a:extLst>
              <a:ext uri="{FF2B5EF4-FFF2-40B4-BE49-F238E27FC236}">
                <a16:creationId xmlns:a16="http://schemas.microsoft.com/office/drawing/2014/main" id="{A95A8892-692A-DFF9-AA5F-4F09876D1A3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85000" y="1763059"/>
            <a:ext cx="2088899" cy="2676916"/>
          </a:xfrm>
          <a:prstGeom prst="rect">
            <a:avLst/>
          </a:prstGeom>
        </p:spPr>
      </p:pic>
      <p:pic>
        <p:nvPicPr>
          <p:cNvPr id="5" name="Image 4">
            <a:extLst>
              <a:ext uri="{FF2B5EF4-FFF2-40B4-BE49-F238E27FC236}">
                <a16:creationId xmlns:a16="http://schemas.microsoft.com/office/drawing/2014/main" id="{F84C203B-E97F-6FDD-F826-55434002719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24000" y="374296"/>
            <a:ext cx="1286472" cy="1285216"/>
          </a:xfrm>
          <a:prstGeom prst="rect">
            <a:avLst/>
          </a:prstGeom>
        </p:spPr>
      </p:pic>
      <p:sp>
        <p:nvSpPr>
          <p:cNvPr id="4" name="Titre 3">
            <a:extLst>
              <a:ext uri="{FF2B5EF4-FFF2-40B4-BE49-F238E27FC236}">
                <a16:creationId xmlns:a16="http://schemas.microsoft.com/office/drawing/2014/main" id="{E35ED3DA-3512-A5D3-B695-670B38793E50}"/>
              </a:ext>
            </a:extLst>
          </p:cNvPr>
          <p:cNvSpPr>
            <a:spLocks noGrp="1"/>
          </p:cNvSpPr>
          <p:nvPr>
            <p:ph type="title"/>
          </p:nvPr>
        </p:nvSpPr>
        <p:spPr>
          <a:xfrm>
            <a:off x="647698" y="326022"/>
            <a:ext cx="10515600" cy="1325563"/>
          </a:xfrm>
        </p:spPr>
        <p:txBody>
          <a:bodyPr>
            <a:normAutofit/>
          </a:bodyPr>
          <a:lstStyle/>
          <a:p>
            <a:pPr algn="ctr"/>
            <a:r>
              <a:rPr lang="fr-CA" b="1" dirty="0"/>
              <a:t>Congrès Lions District U-3</a:t>
            </a:r>
            <a:br>
              <a:rPr lang="fr-CA" b="1" dirty="0"/>
            </a:br>
            <a:r>
              <a:rPr lang="fr-CA" b="1" dirty="0"/>
              <a:t>16 mai 2026</a:t>
            </a:r>
            <a:endParaRPr lang="fr-F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4A3FE4-0D44-10EA-C699-34498AE976EE}"/>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CEE3B795-2951-29AB-823B-F49020CED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2483A5FF-786D-3C59-A22F-3C27C29727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3C01DE6B-BDDA-E2FF-40B4-743516CB63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1BC34FA-233B-EAC5-E07B-DC75FD49C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3D696E7F-8C84-9926-D733-C18EA1476A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Isosceles Triangle 19">
            <a:extLst>
              <a:ext uri="{FF2B5EF4-FFF2-40B4-BE49-F238E27FC236}">
                <a16:creationId xmlns:a16="http://schemas.microsoft.com/office/drawing/2014/main" id="{005F6890-3E5D-FB84-10E7-26E4654E80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a:extLst>
              <a:ext uri="{FF2B5EF4-FFF2-40B4-BE49-F238E27FC236}">
                <a16:creationId xmlns:a16="http://schemas.microsoft.com/office/drawing/2014/main" id="{78E0D042-ABF5-3B0D-CEEC-83D2E22F1B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Espace réservé du contenu 2">
            <a:extLst>
              <a:ext uri="{FF2B5EF4-FFF2-40B4-BE49-F238E27FC236}">
                <a16:creationId xmlns:a16="http://schemas.microsoft.com/office/drawing/2014/main" id="{F82A9F0F-8576-86D4-C299-6DE2AA44388C}"/>
              </a:ext>
            </a:extLst>
          </p:cNvPr>
          <p:cNvSpPr txBox="1">
            <a:spLocks/>
          </p:cNvSpPr>
          <p:nvPr/>
        </p:nvSpPr>
        <p:spPr>
          <a:xfrm>
            <a:off x="1318664" y="1375938"/>
            <a:ext cx="10035135" cy="445990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base"/>
            <a:r>
              <a:rPr lang="fr-CA" sz="1900" dirty="0">
                <a:solidFill>
                  <a:srgbClr val="000000"/>
                </a:solidFill>
                <a:latin typeface="Merriweather"/>
              </a:rPr>
              <a:t>Il est important de faire ces étapes :</a:t>
            </a:r>
          </a:p>
          <a:p>
            <a:pPr algn="l" fontAlgn="base"/>
            <a:endParaRPr lang="fr-CA" sz="1900" dirty="0">
              <a:solidFill>
                <a:srgbClr val="313537"/>
              </a:solidFill>
              <a:latin typeface="Merriweather"/>
            </a:endParaRPr>
          </a:p>
          <a:p>
            <a:pPr marL="342900" indent="-342900" algn="l">
              <a:buFont typeface="Arial" panose="020B0604020202020204" pitchFamily="34" charset="0"/>
              <a:buChar char="•"/>
            </a:pPr>
            <a:r>
              <a:rPr lang="fr-CA" sz="1600" dirty="0">
                <a:solidFill>
                  <a:srgbClr val="0070C0"/>
                </a:solidFill>
                <a:latin typeface="Merriweather"/>
              </a:rPr>
              <a:t>Le créer sur le Portal Lion avec toutes les informations pertinentes du formulaire compléter précédemment (</a:t>
            </a:r>
            <a:r>
              <a:rPr lang="fr-CA" sz="1400" b="1" dirty="0">
                <a:solidFill>
                  <a:srgbClr val="0070C0"/>
                </a:solidFill>
                <a:latin typeface="Merriweather"/>
                <a:hlinkClick r:id="rId3"/>
              </a:rPr>
              <a:t>Formulaire de nouveau membre</a:t>
            </a:r>
            <a:r>
              <a:rPr lang="fr-CA" sz="1600" dirty="0">
                <a:solidFill>
                  <a:srgbClr val="0070C0"/>
                </a:solidFill>
                <a:latin typeface="Merriweather"/>
              </a:rPr>
              <a:t>)</a:t>
            </a:r>
          </a:p>
          <a:p>
            <a:pPr marL="342900" indent="-342900" algn="l">
              <a:buFont typeface="Arial" panose="020B0604020202020204" pitchFamily="34" charset="0"/>
              <a:buChar char="•"/>
            </a:pPr>
            <a:endParaRPr lang="fr-CA" sz="1600" dirty="0">
              <a:solidFill>
                <a:srgbClr val="0070C0"/>
              </a:solidFill>
              <a:latin typeface="Merriweather"/>
            </a:endParaRPr>
          </a:p>
          <a:p>
            <a:pPr marL="342900" indent="-342900" algn="l">
              <a:buFont typeface="Arial" panose="020B0604020202020204" pitchFamily="34" charset="0"/>
              <a:buChar char="•"/>
            </a:pPr>
            <a:r>
              <a:rPr lang="fr-CA" sz="1600" i="1" dirty="0">
                <a:solidFill>
                  <a:srgbClr val="0070C0"/>
                </a:solidFill>
                <a:latin typeface="Merriweather"/>
              </a:rPr>
              <a:t>Prendre en note le numéro du membre généré par le PORTAL</a:t>
            </a:r>
          </a:p>
          <a:p>
            <a:pPr marL="342900" indent="-342900" algn="l">
              <a:buFont typeface="Arial" panose="020B0604020202020204" pitchFamily="34" charset="0"/>
              <a:buChar char="•"/>
            </a:pPr>
            <a:endParaRPr lang="fr-CA" sz="1600" i="1" dirty="0">
              <a:solidFill>
                <a:srgbClr val="0070C0"/>
              </a:solidFill>
              <a:latin typeface="Merriweather"/>
            </a:endParaRPr>
          </a:p>
          <a:p>
            <a:pPr marL="342900" indent="-342900" algn="l">
              <a:buFont typeface="Arial" panose="020B0604020202020204" pitchFamily="34" charset="0"/>
              <a:buChar char="•"/>
            </a:pPr>
            <a:r>
              <a:rPr lang="fr-CA" sz="1600" i="1" dirty="0">
                <a:solidFill>
                  <a:srgbClr val="0070C0"/>
                </a:solidFill>
                <a:latin typeface="Merriweather"/>
              </a:rPr>
              <a:t>Écrire au nouveau membre les informations importantes pour son accès au PORTAL Lions et les liens pour se rendre sur votre site web, votre page </a:t>
            </a:r>
            <a:r>
              <a:rPr lang="fr-CA" sz="1600" i="1" dirty="0" err="1">
                <a:solidFill>
                  <a:srgbClr val="0070C0"/>
                </a:solidFill>
                <a:latin typeface="Merriweather"/>
              </a:rPr>
              <a:t>FaceBook</a:t>
            </a:r>
            <a:r>
              <a:rPr lang="fr-CA" sz="1600" i="1" dirty="0">
                <a:solidFill>
                  <a:srgbClr val="0070C0"/>
                </a:solidFill>
                <a:latin typeface="Merriweather"/>
              </a:rPr>
              <a:t> et sur le District U-3 :</a:t>
            </a:r>
            <a:r>
              <a:rPr lang="fr-CA" sz="1500" i="1" dirty="0">
                <a:solidFill>
                  <a:srgbClr val="000000"/>
                </a:solidFill>
                <a:latin typeface="Merriweather"/>
              </a:rPr>
              <a:t> </a:t>
            </a:r>
            <a:r>
              <a:rPr lang="fr-CA" sz="1500" dirty="0">
                <a:solidFill>
                  <a:srgbClr val="000000"/>
                </a:solidFill>
                <a:latin typeface="Merriweather"/>
              </a:rPr>
              <a:t>Voir  document en référence : </a:t>
            </a:r>
            <a:r>
              <a:rPr lang="fr-CA" sz="1300" b="1" dirty="0">
                <a:solidFill>
                  <a:srgbClr val="0070C0"/>
                </a:solidFill>
                <a:latin typeface="Merriweather"/>
                <a:hlinkClick r:id="rId4"/>
              </a:rPr>
              <a:t>3-Courriel_a_envoyer_aux_nouveaux_Membres </a:t>
            </a:r>
            <a:endParaRPr lang="fr-CA" sz="1300" b="1" dirty="0">
              <a:solidFill>
                <a:srgbClr val="0070C0"/>
              </a:solidFill>
              <a:latin typeface="Merriweather"/>
            </a:endParaRPr>
          </a:p>
          <a:p>
            <a:pPr marL="342900" indent="-342900" algn="l">
              <a:buFont typeface="Arial" panose="020B0604020202020204" pitchFamily="34" charset="0"/>
              <a:buChar char="•"/>
            </a:pPr>
            <a:endParaRPr lang="fr-CA" sz="1300" b="1" dirty="0">
              <a:solidFill>
                <a:srgbClr val="0070C0"/>
              </a:solidFill>
              <a:latin typeface="Merriweather"/>
            </a:endParaRPr>
          </a:p>
          <a:p>
            <a:pPr marL="342900" indent="-342900" algn="l">
              <a:buFont typeface="Arial" panose="020B0604020202020204" pitchFamily="34" charset="0"/>
              <a:buChar char="•"/>
            </a:pPr>
            <a:r>
              <a:rPr lang="fr-CA" sz="1600" i="1" dirty="0">
                <a:solidFill>
                  <a:srgbClr val="0070C0"/>
                </a:solidFill>
                <a:latin typeface="Merriweather"/>
              </a:rPr>
              <a:t>Imprimer sa carte de membres (voir sur le portal Lion – à droite)</a:t>
            </a:r>
          </a:p>
          <a:p>
            <a:pPr algn="l"/>
            <a:endParaRPr lang="fr-CA" dirty="0">
              <a:solidFill>
                <a:srgbClr val="000000"/>
              </a:solidFill>
              <a:latin typeface="Merriweather"/>
            </a:endParaRPr>
          </a:p>
        </p:txBody>
      </p:sp>
      <p:sp>
        <p:nvSpPr>
          <p:cNvPr id="15" name="ZoneTexte 14">
            <a:hlinkClick r:id="rId5" action="ppaction://hlinksldjump"/>
            <a:extLst>
              <a:ext uri="{FF2B5EF4-FFF2-40B4-BE49-F238E27FC236}">
                <a16:creationId xmlns:a16="http://schemas.microsoft.com/office/drawing/2014/main" id="{B290C287-6585-3184-3E08-E71D832F94DA}"/>
              </a:ext>
            </a:extLst>
          </p:cNvPr>
          <p:cNvSpPr txBox="1"/>
          <p:nvPr/>
        </p:nvSpPr>
        <p:spPr>
          <a:xfrm>
            <a:off x="10267950" y="18096"/>
            <a:ext cx="1352141" cy="307777"/>
          </a:xfrm>
          <a:prstGeom prst="rect">
            <a:avLst/>
          </a:prstGeom>
          <a:noFill/>
        </p:spPr>
        <p:txBody>
          <a:bodyPr wrap="square">
            <a:spAutoFit/>
          </a:bodyPr>
          <a:lstStyle/>
          <a:p>
            <a:r>
              <a:rPr lang="fr-CA" sz="14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Revenir Diapo 2</a:t>
            </a:r>
            <a:endParaRPr lang="fr-CA" sz="1400" dirty="0"/>
          </a:p>
        </p:txBody>
      </p:sp>
      <p:sp>
        <p:nvSpPr>
          <p:cNvPr id="17" name="ZoneTexte 16">
            <a:extLst>
              <a:ext uri="{FF2B5EF4-FFF2-40B4-BE49-F238E27FC236}">
                <a16:creationId xmlns:a16="http://schemas.microsoft.com/office/drawing/2014/main" id="{7DEDFEC0-C311-BCB6-D406-5E53C2C461D0}"/>
              </a:ext>
            </a:extLst>
          </p:cNvPr>
          <p:cNvSpPr txBox="1"/>
          <p:nvPr/>
        </p:nvSpPr>
        <p:spPr>
          <a:xfrm>
            <a:off x="1624052" y="195746"/>
            <a:ext cx="6868547" cy="523220"/>
          </a:xfrm>
          <a:prstGeom prst="rect">
            <a:avLst/>
          </a:prstGeom>
          <a:noFill/>
        </p:spPr>
        <p:txBody>
          <a:bodyPr wrap="none" rtlCol="0">
            <a:spAutoFit/>
          </a:bodyPr>
          <a:lstStyle/>
          <a:p>
            <a:r>
              <a:rPr lang="fr-CA" sz="2800" b="1" dirty="0"/>
              <a:t>Lorsque vous intronisez un nouveau membre</a:t>
            </a:r>
          </a:p>
        </p:txBody>
      </p:sp>
      <p:sp>
        <p:nvSpPr>
          <p:cNvPr id="2" name="ZoneTexte 1">
            <a:extLst>
              <a:ext uri="{FF2B5EF4-FFF2-40B4-BE49-F238E27FC236}">
                <a16:creationId xmlns:a16="http://schemas.microsoft.com/office/drawing/2014/main" id="{F01062B9-BABB-4E4A-B54E-37FBEAA56082}"/>
              </a:ext>
            </a:extLst>
          </p:cNvPr>
          <p:cNvSpPr txBox="1"/>
          <p:nvPr/>
        </p:nvSpPr>
        <p:spPr>
          <a:xfrm>
            <a:off x="60267" y="65492"/>
            <a:ext cx="1082797" cy="369332"/>
          </a:xfrm>
          <a:prstGeom prst="rect">
            <a:avLst/>
          </a:prstGeom>
          <a:noFill/>
        </p:spPr>
        <p:txBody>
          <a:bodyPr wrap="square" rtlCol="0">
            <a:spAutoFit/>
          </a:bodyPr>
          <a:lstStyle/>
          <a:p>
            <a:r>
              <a:rPr lang="fr-CA" b="1" dirty="0">
                <a:solidFill>
                  <a:schemeClr val="bg1"/>
                </a:solidFill>
              </a:rPr>
              <a:t>Diapo 10</a:t>
            </a:r>
            <a:endParaRPr lang="fr-FR" b="1" dirty="0">
              <a:solidFill>
                <a:schemeClr val="bg1"/>
              </a:solidFill>
            </a:endParaRPr>
          </a:p>
        </p:txBody>
      </p:sp>
    </p:spTree>
    <p:extLst>
      <p:ext uri="{BB962C8B-B14F-4D97-AF65-F5344CB8AC3E}">
        <p14:creationId xmlns:p14="http://schemas.microsoft.com/office/powerpoint/2010/main" val="35564941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Isosceles Triangle 1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Espace réservé du contenu 2">
            <a:extLst>
              <a:ext uri="{FF2B5EF4-FFF2-40B4-BE49-F238E27FC236}">
                <a16:creationId xmlns:a16="http://schemas.microsoft.com/office/drawing/2014/main" id="{96AF7785-E5B0-463B-B2A0-6BF395C09AFE}"/>
              </a:ext>
            </a:extLst>
          </p:cNvPr>
          <p:cNvSpPr txBox="1">
            <a:spLocks/>
          </p:cNvSpPr>
          <p:nvPr/>
        </p:nvSpPr>
        <p:spPr>
          <a:xfrm>
            <a:off x="1318664" y="1375938"/>
            <a:ext cx="9799415" cy="445990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base"/>
            <a:r>
              <a:rPr lang="fr-CA" sz="1900" dirty="0">
                <a:solidFill>
                  <a:srgbClr val="000000"/>
                </a:solidFill>
                <a:latin typeface="Merriweather"/>
              </a:rPr>
              <a:t>La tenue des registres du club est l’une des plus importantes responsabilités du secrétaire de club.</a:t>
            </a:r>
          </a:p>
          <a:p>
            <a:pPr algn="l" fontAlgn="base"/>
            <a:r>
              <a:rPr lang="fr-CA" sz="1700" dirty="0">
                <a:solidFill>
                  <a:srgbClr val="000000"/>
                </a:solidFill>
                <a:latin typeface="Merriweather"/>
              </a:rPr>
              <a:t>En tant que secrétaire, il vous incombe de conserver les documents de club suivants exacts et à jour :</a:t>
            </a:r>
            <a:endParaRPr lang="fr-CA" sz="1900" dirty="0">
              <a:solidFill>
                <a:srgbClr val="313537"/>
              </a:solidFill>
              <a:latin typeface="Merriweather"/>
            </a:endParaRPr>
          </a:p>
          <a:p>
            <a:pPr marL="342900" indent="-342900" algn="l">
              <a:buFont typeface="Arial" panose="020B0604020202020204" pitchFamily="34" charset="0"/>
              <a:buChar char="•"/>
            </a:pPr>
            <a:r>
              <a:rPr lang="fr-CA" sz="1600" b="0" i="0" dirty="0">
                <a:solidFill>
                  <a:srgbClr val="0070C0"/>
                </a:solidFill>
                <a:effectLst/>
                <a:latin typeface="Merriweather"/>
              </a:rPr>
              <a:t>Charte de club</a:t>
            </a:r>
          </a:p>
          <a:p>
            <a:pPr marL="342900" indent="-342900" algn="l">
              <a:buFont typeface="Arial" panose="020B0604020202020204" pitchFamily="34" charset="0"/>
              <a:buChar char="•"/>
            </a:pPr>
            <a:r>
              <a:rPr lang="fr-CA" sz="1600" dirty="0">
                <a:solidFill>
                  <a:srgbClr val="0070C0"/>
                </a:solidFill>
                <a:latin typeface="Merriweather"/>
              </a:rPr>
              <a:t>Constitution et statuts de club</a:t>
            </a:r>
          </a:p>
          <a:p>
            <a:pPr marL="342900" indent="-342900" algn="l">
              <a:buFont typeface="Arial" panose="020B0604020202020204" pitchFamily="34" charset="0"/>
              <a:buChar char="•"/>
            </a:pPr>
            <a:r>
              <a:rPr lang="fr-CA" sz="1600" i="1" dirty="0">
                <a:solidFill>
                  <a:srgbClr val="0070C0"/>
                </a:solidFill>
                <a:latin typeface="Merriweather"/>
              </a:rPr>
              <a:t>Archives du club</a:t>
            </a:r>
          </a:p>
          <a:p>
            <a:pPr marL="342900" indent="-342900" algn="l">
              <a:buFont typeface="Arial" panose="020B0604020202020204" pitchFamily="34" charset="0"/>
              <a:buChar char="•"/>
            </a:pPr>
            <a:r>
              <a:rPr lang="fr-CA" sz="1600" i="1" dirty="0">
                <a:solidFill>
                  <a:srgbClr val="0070C0"/>
                </a:solidFill>
                <a:latin typeface="Merriweather"/>
              </a:rPr>
              <a:t>Procès-verbal de toutes les réunions de club et du conseil d’administration</a:t>
            </a:r>
          </a:p>
          <a:p>
            <a:pPr marL="342900" indent="-342900" algn="l">
              <a:buFont typeface="Arial" panose="020B0604020202020204" pitchFamily="34" charset="0"/>
              <a:buChar char="•"/>
            </a:pPr>
            <a:r>
              <a:rPr lang="fr-CA" sz="1600" i="1" dirty="0">
                <a:solidFill>
                  <a:srgbClr val="0070C0"/>
                </a:solidFill>
                <a:latin typeface="Merriweather"/>
              </a:rPr>
              <a:t>Rapports annuels des officiels et des commissions de club</a:t>
            </a:r>
          </a:p>
          <a:p>
            <a:pPr marL="342900" indent="-342900" algn="l">
              <a:buFont typeface="Arial" panose="020B0604020202020204" pitchFamily="34" charset="0"/>
              <a:buChar char="•"/>
            </a:pPr>
            <a:r>
              <a:rPr lang="fr-CA" sz="1600" i="1" dirty="0">
                <a:solidFill>
                  <a:srgbClr val="0070C0"/>
                </a:solidFill>
                <a:latin typeface="Merriweather"/>
              </a:rPr>
              <a:t>Rapports d’activités et de service (en collaboration avec le président de commission Service)</a:t>
            </a:r>
          </a:p>
          <a:p>
            <a:pPr marL="342900" indent="-342900" algn="l">
              <a:buFont typeface="Arial" panose="020B0604020202020204" pitchFamily="34" charset="0"/>
              <a:buChar char="•"/>
            </a:pPr>
            <a:r>
              <a:rPr lang="fr-CA" sz="1600" i="1" dirty="0">
                <a:solidFill>
                  <a:srgbClr val="0070C0"/>
                </a:solidFill>
                <a:latin typeface="Merriweather"/>
              </a:rPr>
              <a:t>Liste d’effectif du club (des membres)  - </a:t>
            </a:r>
            <a:r>
              <a:rPr lang="fr-CA" sz="1400" i="1" dirty="0">
                <a:solidFill>
                  <a:srgbClr val="FF0000"/>
                </a:solidFill>
                <a:latin typeface="Merriweather"/>
              </a:rPr>
              <a:t>Attention de ne pas divulguer les informations confidentielles des membres sans leur autorisation (no. Téléphone, âge, adresse courriel, adresse postale et etc…)</a:t>
            </a:r>
            <a:endParaRPr lang="fr-CA" sz="1400" dirty="0">
              <a:solidFill>
                <a:srgbClr val="FF0000"/>
              </a:solidFill>
              <a:latin typeface="Merriweather"/>
            </a:endParaRPr>
          </a:p>
        </p:txBody>
      </p:sp>
      <p:sp>
        <p:nvSpPr>
          <p:cNvPr id="15" name="ZoneTexte 14">
            <a:hlinkClick r:id="rId3" action="ppaction://hlinksldjump"/>
            <a:extLst>
              <a:ext uri="{FF2B5EF4-FFF2-40B4-BE49-F238E27FC236}">
                <a16:creationId xmlns:a16="http://schemas.microsoft.com/office/drawing/2014/main" id="{8619B9EE-5A82-445E-81C6-D0E15CCA71C4}"/>
              </a:ext>
            </a:extLst>
          </p:cNvPr>
          <p:cNvSpPr txBox="1"/>
          <p:nvPr/>
        </p:nvSpPr>
        <p:spPr>
          <a:xfrm>
            <a:off x="10267950" y="18096"/>
            <a:ext cx="1352141" cy="307777"/>
          </a:xfrm>
          <a:prstGeom prst="rect">
            <a:avLst/>
          </a:prstGeom>
          <a:noFill/>
        </p:spPr>
        <p:txBody>
          <a:bodyPr wrap="square">
            <a:spAutoFit/>
          </a:bodyPr>
          <a:lstStyle/>
          <a:p>
            <a:r>
              <a:rPr lang="fr-CA" sz="14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Revenir Diapo 2</a:t>
            </a:r>
            <a:endParaRPr lang="fr-CA" sz="1400" dirty="0"/>
          </a:p>
        </p:txBody>
      </p:sp>
      <p:sp>
        <p:nvSpPr>
          <p:cNvPr id="17" name="ZoneTexte 16">
            <a:extLst>
              <a:ext uri="{FF2B5EF4-FFF2-40B4-BE49-F238E27FC236}">
                <a16:creationId xmlns:a16="http://schemas.microsoft.com/office/drawing/2014/main" id="{A8DB8476-46F1-4302-A85C-CB4F5DD9FC35}"/>
              </a:ext>
            </a:extLst>
          </p:cNvPr>
          <p:cNvSpPr txBox="1"/>
          <p:nvPr/>
        </p:nvSpPr>
        <p:spPr>
          <a:xfrm>
            <a:off x="1624052" y="195746"/>
            <a:ext cx="6643550" cy="523220"/>
          </a:xfrm>
          <a:prstGeom prst="rect">
            <a:avLst/>
          </a:prstGeom>
          <a:noFill/>
        </p:spPr>
        <p:txBody>
          <a:bodyPr wrap="none" rtlCol="0">
            <a:spAutoFit/>
          </a:bodyPr>
          <a:lstStyle/>
          <a:p>
            <a:r>
              <a:rPr lang="fr-CA" sz="2800" b="1" dirty="0"/>
              <a:t>REGISTRE DU CLUB ET CORRESPONDANCE</a:t>
            </a:r>
          </a:p>
        </p:txBody>
      </p:sp>
      <p:sp>
        <p:nvSpPr>
          <p:cNvPr id="2" name="ZoneTexte 1">
            <a:extLst>
              <a:ext uri="{FF2B5EF4-FFF2-40B4-BE49-F238E27FC236}">
                <a16:creationId xmlns:a16="http://schemas.microsoft.com/office/drawing/2014/main" id="{E631C10D-0AAB-31F1-7B37-5CFC39E5AF2A}"/>
              </a:ext>
            </a:extLst>
          </p:cNvPr>
          <p:cNvSpPr txBox="1"/>
          <p:nvPr/>
        </p:nvSpPr>
        <p:spPr>
          <a:xfrm>
            <a:off x="60267" y="65492"/>
            <a:ext cx="1082797" cy="369332"/>
          </a:xfrm>
          <a:prstGeom prst="rect">
            <a:avLst/>
          </a:prstGeom>
          <a:noFill/>
        </p:spPr>
        <p:txBody>
          <a:bodyPr wrap="square" rtlCol="0">
            <a:spAutoFit/>
          </a:bodyPr>
          <a:lstStyle/>
          <a:p>
            <a:r>
              <a:rPr lang="fr-CA" b="1" dirty="0">
                <a:solidFill>
                  <a:schemeClr val="bg1"/>
                </a:solidFill>
              </a:rPr>
              <a:t>Diapo 11</a:t>
            </a:r>
            <a:endParaRPr lang="fr-FR" b="1" dirty="0">
              <a:solidFill>
                <a:schemeClr val="bg1"/>
              </a:solidFill>
            </a:endParaRPr>
          </a:p>
        </p:txBody>
      </p:sp>
    </p:spTree>
    <p:extLst>
      <p:ext uri="{BB962C8B-B14F-4D97-AF65-F5344CB8AC3E}">
        <p14:creationId xmlns:p14="http://schemas.microsoft.com/office/powerpoint/2010/main" val="39050723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Isosceles Triangle 1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Espace réservé du contenu 2">
            <a:extLst>
              <a:ext uri="{FF2B5EF4-FFF2-40B4-BE49-F238E27FC236}">
                <a16:creationId xmlns:a16="http://schemas.microsoft.com/office/drawing/2014/main" id="{96AF7785-E5B0-463B-B2A0-6BF395C09AFE}"/>
              </a:ext>
            </a:extLst>
          </p:cNvPr>
          <p:cNvSpPr txBox="1">
            <a:spLocks/>
          </p:cNvSpPr>
          <p:nvPr/>
        </p:nvSpPr>
        <p:spPr>
          <a:xfrm>
            <a:off x="1318664" y="1375938"/>
            <a:ext cx="10035135" cy="46841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base"/>
            <a:r>
              <a:rPr lang="fr-CA" sz="1900" dirty="0">
                <a:solidFill>
                  <a:srgbClr val="000000"/>
                </a:solidFill>
                <a:latin typeface="Merriweather"/>
              </a:rPr>
              <a:t>Le secrétaire de club reçoit de nombreuses informations, du Lions Clubs International et d’autres sources, en rapport avec la formation, les événements et les réunions.</a:t>
            </a:r>
          </a:p>
          <a:p>
            <a:pPr algn="l" fontAlgn="base"/>
            <a:r>
              <a:rPr lang="fr-CA" sz="1900" dirty="0">
                <a:solidFill>
                  <a:srgbClr val="000000"/>
                </a:solidFill>
                <a:latin typeface="Merriweather"/>
              </a:rPr>
              <a:t>Correspondance:</a:t>
            </a:r>
            <a:endParaRPr lang="fr-CA" sz="1900" dirty="0">
              <a:solidFill>
                <a:srgbClr val="313537"/>
              </a:solidFill>
              <a:latin typeface="Merriweather"/>
            </a:endParaRPr>
          </a:p>
          <a:p>
            <a:pPr marL="285750" indent="-285750" algn="l" fontAlgn="base">
              <a:buFont typeface="Arial" panose="020B0604020202020204" pitchFamily="34" charset="0"/>
              <a:buChar char="•"/>
            </a:pPr>
            <a:r>
              <a:rPr lang="fr-CA" sz="1300" dirty="0">
                <a:solidFill>
                  <a:srgbClr val="0070C0"/>
                </a:solidFill>
                <a:latin typeface="Merriweather"/>
              </a:rPr>
              <a:t>La correspondance peut être reçue par voie électronique ou par la poste, et s'adresse en général au président, au secrétaire, au trésorier, aux présidents de commission ou de projet. </a:t>
            </a:r>
            <a:br>
              <a:rPr lang="fr-CA" sz="1300" dirty="0">
                <a:solidFill>
                  <a:srgbClr val="0070C0"/>
                </a:solidFill>
                <a:latin typeface="Merriweather"/>
              </a:rPr>
            </a:br>
            <a:r>
              <a:rPr lang="fr-CA" sz="1300" dirty="0">
                <a:solidFill>
                  <a:srgbClr val="0070C0"/>
                </a:solidFill>
                <a:latin typeface="Merriweather"/>
              </a:rPr>
              <a:t>Il est important que toute </a:t>
            </a:r>
            <a:r>
              <a:rPr lang="fr-CA" sz="1300" u="sng" dirty="0">
                <a:solidFill>
                  <a:srgbClr val="FF0000"/>
                </a:solidFill>
                <a:latin typeface="Merriweather"/>
              </a:rPr>
              <a:t>la correspondance soit ouverte, lue et distribuée dans un délai raisonnable</a:t>
            </a:r>
            <a:r>
              <a:rPr lang="fr-CA" sz="1300" dirty="0">
                <a:solidFill>
                  <a:srgbClr val="0070C0"/>
                </a:solidFill>
                <a:latin typeface="Merriweather"/>
              </a:rPr>
              <a:t>.</a:t>
            </a:r>
          </a:p>
          <a:p>
            <a:pPr marL="285750" indent="-285750" algn="l" fontAlgn="base">
              <a:buFont typeface="Arial" panose="020B0604020202020204" pitchFamily="34" charset="0"/>
              <a:buChar char="•"/>
            </a:pPr>
            <a:endParaRPr lang="fr-CA" sz="1300" dirty="0">
              <a:solidFill>
                <a:srgbClr val="0070C0"/>
              </a:solidFill>
              <a:latin typeface="Merriweather"/>
            </a:endParaRPr>
          </a:p>
          <a:p>
            <a:pPr marL="285750" indent="-285750" algn="l" fontAlgn="base">
              <a:buFont typeface="Arial" panose="020B0604020202020204" pitchFamily="34" charset="0"/>
              <a:buChar char="•"/>
            </a:pPr>
            <a:r>
              <a:rPr lang="fr-CA" sz="1300" dirty="0">
                <a:solidFill>
                  <a:srgbClr val="0070C0"/>
                </a:solidFill>
                <a:latin typeface="Merriweather"/>
              </a:rPr>
              <a:t>Il est fortement recommandé que le secrétaire et le président de club se rencontrent en début de mandat pour discuter de la manière dont la correspondance doit être adressée, archivée et transmise.</a:t>
            </a:r>
          </a:p>
          <a:p>
            <a:pPr marL="285750" indent="-285750" algn="l" fontAlgn="base">
              <a:buFont typeface="Arial" panose="020B0604020202020204" pitchFamily="34" charset="0"/>
              <a:buChar char="•"/>
            </a:pPr>
            <a:endParaRPr lang="fr-CA" sz="1300" dirty="0">
              <a:solidFill>
                <a:srgbClr val="0070C0"/>
              </a:solidFill>
              <a:latin typeface="Merriweather"/>
            </a:endParaRPr>
          </a:p>
          <a:p>
            <a:pPr marL="285750" indent="-285750" algn="l" fontAlgn="base">
              <a:buFont typeface="Arial" panose="020B0604020202020204" pitchFamily="34" charset="0"/>
              <a:buChar char="•"/>
            </a:pPr>
            <a:r>
              <a:rPr lang="fr-CA" sz="1300" dirty="0">
                <a:solidFill>
                  <a:srgbClr val="0070C0"/>
                </a:solidFill>
                <a:latin typeface="Merriweather"/>
              </a:rPr>
              <a:t>Dans certains clubs, le secrétaire est chargé du bulletin d’information du club et joue un rôle essentiel dans les relations publiques.    Mais ce dossier </a:t>
            </a:r>
            <a:r>
              <a:rPr lang="fr-CA" sz="1300" dirty="0">
                <a:solidFill>
                  <a:srgbClr val="FF0000"/>
                </a:solidFill>
                <a:latin typeface="Merriweather"/>
              </a:rPr>
              <a:t>devrait faire partie intégrante au Directeur des communications </a:t>
            </a:r>
            <a:r>
              <a:rPr lang="fr-CA" sz="1300" dirty="0">
                <a:solidFill>
                  <a:srgbClr val="0070C0"/>
                </a:solidFill>
                <a:latin typeface="Merriweather"/>
              </a:rPr>
              <a:t>de votre club.</a:t>
            </a:r>
          </a:p>
          <a:p>
            <a:pPr algn="l" fontAlgn="base"/>
            <a:endParaRPr lang="fr-CA" sz="1400" dirty="0">
              <a:solidFill>
                <a:srgbClr val="0070C0"/>
              </a:solidFill>
              <a:latin typeface="Merriweather"/>
            </a:endParaRPr>
          </a:p>
          <a:p>
            <a:pPr algn="l" fontAlgn="base"/>
            <a:r>
              <a:rPr lang="fr-CA" sz="1900" dirty="0">
                <a:latin typeface="Merriweather"/>
              </a:rPr>
              <a:t>Pour plus d’idées sur les communiqués de presse Lions, cliquez sur ce lien:</a:t>
            </a:r>
            <a:br>
              <a:rPr lang="fr-CA" sz="1900" dirty="0">
                <a:latin typeface="Merriweather"/>
              </a:rPr>
            </a:br>
            <a:r>
              <a:rPr lang="fr-CA" sz="1900" dirty="0">
                <a:solidFill>
                  <a:srgbClr val="0070C0"/>
                </a:solidFill>
                <a:latin typeface="Merriweather"/>
                <a:hlinkClick r:id="rId3"/>
              </a:rPr>
              <a:t>https://www.lionsclubs.org/fr/footer/lions-press-center</a:t>
            </a:r>
            <a:r>
              <a:rPr lang="fr-CA" sz="1900" dirty="0">
                <a:solidFill>
                  <a:srgbClr val="0070C0"/>
                </a:solidFill>
                <a:latin typeface="Merriweather"/>
              </a:rPr>
              <a:t> </a:t>
            </a:r>
          </a:p>
          <a:p>
            <a:pPr algn="l"/>
            <a:endParaRPr lang="fr-CA" sz="1500" dirty="0">
              <a:solidFill>
                <a:srgbClr val="000000"/>
              </a:solidFill>
              <a:latin typeface="Merriweather"/>
            </a:endParaRPr>
          </a:p>
        </p:txBody>
      </p:sp>
      <p:sp>
        <p:nvSpPr>
          <p:cNvPr id="15" name="ZoneTexte 14">
            <a:hlinkClick r:id="rId4" action="ppaction://hlinksldjump"/>
            <a:extLst>
              <a:ext uri="{FF2B5EF4-FFF2-40B4-BE49-F238E27FC236}">
                <a16:creationId xmlns:a16="http://schemas.microsoft.com/office/drawing/2014/main" id="{8619B9EE-5A82-445E-81C6-D0E15CCA71C4}"/>
              </a:ext>
            </a:extLst>
          </p:cNvPr>
          <p:cNvSpPr txBox="1"/>
          <p:nvPr/>
        </p:nvSpPr>
        <p:spPr>
          <a:xfrm>
            <a:off x="10267950" y="18096"/>
            <a:ext cx="1352141" cy="307777"/>
          </a:xfrm>
          <a:prstGeom prst="rect">
            <a:avLst/>
          </a:prstGeom>
          <a:noFill/>
        </p:spPr>
        <p:txBody>
          <a:bodyPr wrap="square">
            <a:spAutoFit/>
          </a:bodyPr>
          <a:lstStyle/>
          <a:p>
            <a:r>
              <a:rPr lang="fr-CA" sz="14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Revenir Diapo 2</a:t>
            </a:r>
            <a:endParaRPr lang="fr-CA" sz="1400" dirty="0"/>
          </a:p>
        </p:txBody>
      </p:sp>
      <p:sp>
        <p:nvSpPr>
          <p:cNvPr id="17" name="ZoneTexte 16">
            <a:extLst>
              <a:ext uri="{FF2B5EF4-FFF2-40B4-BE49-F238E27FC236}">
                <a16:creationId xmlns:a16="http://schemas.microsoft.com/office/drawing/2014/main" id="{A8DB8476-46F1-4302-A85C-CB4F5DD9FC35}"/>
              </a:ext>
            </a:extLst>
          </p:cNvPr>
          <p:cNvSpPr txBox="1"/>
          <p:nvPr/>
        </p:nvSpPr>
        <p:spPr>
          <a:xfrm>
            <a:off x="1624052" y="195746"/>
            <a:ext cx="7427418" cy="523220"/>
          </a:xfrm>
          <a:prstGeom prst="rect">
            <a:avLst/>
          </a:prstGeom>
          <a:noFill/>
        </p:spPr>
        <p:txBody>
          <a:bodyPr wrap="none" rtlCol="0">
            <a:spAutoFit/>
          </a:bodyPr>
          <a:lstStyle/>
          <a:p>
            <a:r>
              <a:rPr lang="fr-CA" sz="2800" b="1" dirty="0"/>
              <a:t>REGISTRE DU CLUB ET CORRESPONDANCE (suite)</a:t>
            </a:r>
          </a:p>
        </p:txBody>
      </p:sp>
      <p:sp>
        <p:nvSpPr>
          <p:cNvPr id="2" name="ZoneTexte 1">
            <a:extLst>
              <a:ext uri="{FF2B5EF4-FFF2-40B4-BE49-F238E27FC236}">
                <a16:creationId xmlns:a16="http://schemas.microsoft.com/office/drawing/2014/main" id="{45F8F600-E352-F28A-89BD-D5031406F287}"/>
              </a:ext>
            </a:extLst>
          </p:cNvPr>
          <p:cNvSpPr txBox="1"/>
          <p:nvPr/>
        </p:nvSpPr>
        <p:spPr>
          <a:xfrm>
            <a:off x="60267" y="65492"/>
            <a:ext cx="1082797" cy="369332"/>
          </a:xfrm>
          <a:prstGeom prst="rect">
            <a:avLst/>
          </a:prstGeom>
          <a:noFill/>
        </p:spPr>
        <p:txBody>
          <a:bodyPr wrap="square" rtlCol="0">
            <a:spAutoFit/>
          </a:bodyPr>
          <a:lstStyle/>
          <a:p>
            <a:r>
              <a:rPr lang="fr-CA" b="1" dirty="0">
                <a:solidFill>
                  <a:schemeClr val="bg1"/>
                </a:solidFill>
              </a:rPr>
              <a:t>Diapo 12</a:t>
            </a:r>
            <a:endParaRPr lang="fr-FR" b="1" dirty="0">
              <a:solidFill>
                <a:schemeClr val="bg1"/>
              </a:solidFill>
            </a:endParaRPr>
          </a:p>
        </p:txBody>
      </p:sp>
    </p:spTree>
    <p:extLst>
      <p:ext uri="{BB962C8B-B14F-4D97-AF65-F5344CB8AC3E}">
        <p14:creationId xmlns:p14="http://schemas.microsoft.com/office/powerpoint/2010/main" val="38366553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Isosceles Triangle 1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Espace réservé du contenu 2">
            <a:extLst>
              <a:ext uri="{FF2B5EF4-FFF2-40B4-BE49-F238E27FC236}">
                <a16:creationId xmlns:a16="http://schemas.microsoft.com/office/drawing/2014/main" id="{96AF7785-E5B0-463B-B2A0-6BF395C09AFE}"/>
              </a:ext>
            </a:extLst>
          </p:cNvPr>
          <p:cNvSpPr txBox="1">
            <a:spLocks/>
          </p:cNvSpPr>
          <p:nvPr/>
        </p:nvSpPr>
        <p:spPr>
          <a:xfrm>
            <a:off x="1318664" y="1375938"/>
            <a:ext cx="10035135" cy="4459902"/>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base"/>
            <a:r>
              <a:rPr lang="fr-CA" sz="1900" dirty="0">
                <a:solidFill>
                  <a:srgbClr val="000000"/>
                </a:solidFill>
                <a:latin typeface="Merriweather"/>
              </a:rPr>
              <a:t>Il est important de soumettre des rapports précis et en temps opportun.</a:t>
            </a:r>
          </a:p>
          <a:p>
            <a:pPr algn="l" fontAlgn="base"/>
            <a:r>
              <a:rPr lang="fr-CA" sz="1900" dirty="0">
                <a:solidFill>
                  <a:srgbClr val="000000"/>
                </a:solidFill>
                <a:latin typeface="Merriweather"/>
              </a:rPr>
              <a:t>Les rapports à soumettre sont:</a:t>
            </a:r>
            <a:endParaRPr lang="fr-CA" sz="1900" dirty="0">
              <a:solidFill>
                <a:srgbClr val="313537"/>
              </a:solidFill>
              <a:latin typeface="Merriweather"/>
            </a:endParaRPr>
          </a:p>
          <a:p>
            <a:pPr marL="285750" indent="-285750" algn="l" fontAlgn="base">
              <a:buFont typeface="Arial" panose="020B0604020202020204" pitchFamily="34" charset="0"/>
              <a:buChar char="•"/>
            </a:pPr>
            <a:r>
              <a:rPr lang="fr-CA" sz="1700" dirty="0">
                <a:solidFill>
                  <a:srgbClr val="0070C0"/>
                </a:solidFill>
                <a:latin typeface="Merriweather"/>
              </a:rPr>
              <a:t>Le rapport des officiels du club – sur le site </a:t>
            </a:r>
            <a:r>
              <a:rPr lang="fr-CA" sz="1700" dirty="0">
                <a:solidFill>
                  <a:srgbClr val="0070C0"/>
                </a:solidFill>
                <a:latin typeface="Merriweather"/>
                <a:hlinkClick r:id="rId3"/>
              </a:rPr>
              <a:t>LION PORTAL</a:t>
            </a:r>
            <a:r>
              <a:rPr lang="fr-CA" sz="1700" dirty="0">
                <a:solidFill>
                  <a:srgbClr val="0070C0"/>
                </a:solidFill>
                <a:latin typeface="Merriweather"/>
              </a:rPr>
              <a:t> (anciennement appelé le </a:t>
            </a:r>
            <a:r>
              <a:rPr lang="fr-CA" sz="1700" dirty="0">
                <a:solidFill>
                  <a:srgbClr val="0070C0"/>
                </a:solidFill>
                <a:latin typeface="Merriweather"/>
                <a:hlinkClick r:id="rId4"/>
              </a:rPr>
              <a:t>PU-101</a:t>
            </a:r>
            <a:r>
              <a:rPr lang="fr-CA" sz="1700" dirty="0">
                <a:solidFill>
                  <a:srgbClr val="0070C0"/>
                </a:solidFill>
                <a:latin typeface="Merriweather"/>
              </a:rPr>
              <a:t>)</a:t>
            </a:r>
          </a:p>
          <a:p>
            <a:pPr marL="285750" indent="-285750" algn="l" fontAlgn="base">
              <a:buFont typeface="Arial" panose="020B0604020202020204" pitchFamily="34" charset="0"/>
              <a:buChar char="•"/>
            </a:pPr>
            <a:r>
              <a:rPr lang="fr-CA" sz="1700" dirty="0">
                <a:solidFill>
                  <a:srgbClr val="0070C0"/>
                </a:solidFill>
                <a:latin typeface="Merriweather"/>
              </a:rPr>
              <a:t>La commande de fournitures de club (</a:t>
            </a:r>
            <a:r>
              <a:rPr lang="fr-CA" sz="1700" i="1" dirty="0">
                <a:solidFill>
                  <a:srgbClr val="0070C0"/>
                </a:solidFill>
                <a:latin typeface="Merriweather"/>
              </a:rPr>
              <a:t>Ceci peut être fait par votre responsable des achats du club</a:t>
            </a:r>
            <a:r>
              <a:rPr lang="fr-CA" sz="1700" dirty="0">
                <a:solidFill>
                  <a:srgbClr val="0070C0"/>
                </a:solidFill>
                <a:latin typeface="Merriweather"/>
              </a:rPr>
              <a:t>)</a:t>
            </a:r>
          </a:p>
          <a:p>
            <a:pPr algn="l" fontAlgn="base"/>
            <a:endParaRPr lang="fr-CA" sz="1700" dirty="0">
              <a:solidFill>
                <a:srgbClr val="0070C0"/>
              </a:solidFill>
              <a:latin typeface="Merriweather"/>
            </a:endParaRPr>
          </a:p>
          <a:p>
            <a:pPr marL="285750" indent="-285750" algn="l" fontAlgn="base">
              <a:buFont typeface="Arial" panose="020B0604020202020204" pitchFamily="34" charset="0"/>
              <a:buChar char="•"/>
            </a:pPr>
            <a:r>
              <a:rPr lang="fr-CA" sz="1700" dirty="0">
                <a:solidFill>
                  <a:srgbClr val="0070C0"/>
                </a:solidFill>
                <a:latin typeface="Merriweather"/>
              </a:rPr>
              <a:t>Il pourra en outre vous être demandé de travailler à la rédaction du rapport d’activités avec les responsables d’activités.</a:t>
            </a:r>
          </a:p>
          <a:p>
            <a:pPr marL="285750" indent="-285750" algn="l" fontAlgn="base">
              <a:buFont typeface="Arial" panose="020B0604020202020204" pitchFamily="34" charset="0"/>
              <a:buChar char="•"/>
            </a:pPr>
            <a:endParaRPr lang="fr-CA" sz="1700" dirty="0">
              <a:solidFill>
                <a:srgbClr val="0070C0"/>
              </a:solidFill>
              <a:latin typeface="Merriweather"/>
            </a:endParaRPr>
          </a:p>
          <a:p>
            <a:pPr marL="285750" indent="-285750" algn="l" fontAlgn="base">
              <a:buFont typeface="Arial" panose="020B0604020202020204" pitchFamily="34" charset="0"/>
              <a:buChar char="•"/>
            </a:pPr>
            <a:r>
              <a:rPr lang="fr-CA" sz="1700" dirty="0">
                <a:solidFill>
                  <a:srgbClr val="0070C0"/>
                </a:solidFill>
                <a:latin typeface="Merriweather"/>
              </a:rPr>
              <a:t>Entrez et mise à jour régulièrement de votre effectif de club.</a:t>
            </a:r>
          </a:p>
          <a:p>
            <a:pPr algn="l" fontAlgn="base"/>
            <a:endParaRPr lang="fr-CA" sz="1400" dirty="0">
              <a:solidFill>
                <a:srgbClr val="0070C0"/>
              </a:solidFill>
              <a:latin typeface="Merriweather"/>
            </a:endParaRPr>
          </a:p>
          <a:p>
            <a:pPr algn="l" fontAlgn="base"/>
            <a:r>
              <a:rPr lang="fr-CA" sz="1700" dirty="0">
                <a:latin typeface="Merriweather"/>
              </a:rPr>
              <a:t>Pour plus d’idées sur les communiqués de presse Lions, cliquez sur ce lien: </a:t>
            </a:r>
            <a:r>
              <a:rPr lang="fr-CA" sz="1700" dirty="0">
                <a:solidFill>
                  <a:srgbClr val="0070C0"/>
                </a:solidFill>
                <a:latin typeface="Merriweather"/>
                <a:hlinkClick r:id="rId5"/>
              </a:rPr>
              <a:t>https://www.lionsclubs.org/fr/footer/lions-press-center</a:t>
            </a:r>
            <a:r>
              <a:rPr lang="fr-CA" sz="1700" dirty="0">
                <a:solidFill>
                  <a:srgbClr val="0070C0"/>
                </a:solidFill>
                <a:latin typeface="Merriweather"/>
              </a:rPr>
              <a:t> </a:t>
            </a:r>
          </a:p>
          <a:p>
            <a:pPr algn="l" fontAlgn="base"/>
            <a:r>
              <a:rPr lang="fr-CA" sz="1700" dirty="0">
                <a:latin typeface="Merriweather"/>
              </a:rPr>
              <a:t>Et pour l’info-Lions du District U-3, voir la personne responsable sur le site du </a:t>
            </a:r>
            <a:r>
              <a:rPr lang="fr-CA" sz="1700" dirty="0">
                <a:latin typeface="Merriweather"/>
                <a:hlinkClick r:id="rId6"/>
              </a:rPr>
              <a:t>District U-3 (Info-Lions).</a:t>
            </a:r>
            <a:endParaRPr lang="fr-CA" sz="1700" dirty="0">
              <a:latin typeface="Merriweather"/>
            </a:endParaRPr>
          </a:p>
        </p:txBody>
      </p:sp>
      <p:sp>
        <p:nvSpPr>
          <p:cNvPr id="15" name="ZoneTexte 14">
            <a:hlinkClick r:id="rId7" action="ppaction://hlinksldjump"/>
            <a:extLst>
              <a:ext uri="{FF2B5EF4-FFF2-40B4-BE49-F238E27FC236}">
                <a16:creationId xmlns:a16="http://schemas.microsoft.com/office/drawing/2014/main" id="{8619B9EE-5A82-445E-81C6-D0E15CCA71C4}"/>
              </a:ext>
            </a:extLst>
          </p:cNvPr>
          <p:cNvSpPr txBox="1"/>
          <p:nvPr/>
        </p:nvSpPr>
        <p:spPr>
          <a:xfrm>
            <a:off x="10267950" y="18096"/>
            <a:ext cx="1352141" cy="307777"/>
          </a:xfrm>
          <a:prstGeom prst="rect">
            <a:avLst/>
          </a:prstGeom>
          <a:noFill/>
        </p:spPr>
        <p:txBody>
          <a:bodyPr wrap="square">
            <a:spAutoFit/>
          </a:bodyPr>
          <a:lstStyle/>
          <a:p>
            <a:r>
              <a:rPr lang="fr-CA" sz="14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Revenir Diapo 2</a:t>
            </a:r>
            <a:endParaRPr lang="fr-CA" sz="1400" dirty="0"/>
          </a:p>
        </p:txBody>
      </p:sp>
      <p:sp>
        <p:nvSpPr>
          <p:cNvPr id="17" name="ZoneTexte 16">
            <a:extLst>
              <a:ext uri="{FF2B5EF4-FFF2-40B4-BE49-F238E27FC236}">
                <a16:creationId xmlns:a16="http://schemas.microsoft.com/office/drawing/2014/main" id="{A8DB8476-46F1-4302-A85C-CB4F5DD9FC35}"/>
              </a:ext>
            </a:extLst>
          </p:cNvPr>
          <p:cNvSpPr txBox="1"/>
          <p:nvPr/>
        </p:nvSpPr>
        <p:spPr>
          <a:xfrm>
            <a:off x="1624052" y="195746"/>
            <a:ext cx="3248390" cy="523220"/>
          </a:xfrm>
          <a:prstGeom prst="rect">
            <a:avLst/>
          </a:prstGeom>
          <a:noFill/>
        </p:spPr>
        <p:txBody>
          <a:bodyPr wrap="none" rtlCol="0">
            <a:spAutoFit/>
          </a:bodyPr>
          <a:lstStyle/>
          <a:p>
            <a:r>
              <a:rPr lang="fr-CA" sz="2800" b="1" dirty="0"/>
              <a:t>RAPPORTS DU CLUB</a:t>
            </a:r>
          </a:p>
        </p:txBody>
      </p:sp>
      <p:sp>
        <p:nvSpPr>
          <p:cNvPr id="2" name="ZoneTexte 1">
            <a:extLst>
              <a:ext uri="{FF2B5EF4-FFF2-40B4-BE49-F238E27FC236}">
                <a16:creationId xmlns:a16="http://schemas.microsoft.com/office/drawing/2014/main" id="{93E75467-16F4-E63D-906A-CC71D94E09BD}"/>
              </a:ext>
            </a:extLst>
          </p:cNvPr>
          <p:cNvSpPr txBox="1"/>
          <p:nvPr/>
        </p:nvSpPr>
        <p:spPr>
          <a:xfrm>
            <a:off x="60267" y="65492"/>
            <a:ext cx="1082797" cy="369332"/>
          </a:xfrm>
          <a:prstGeom prst="rect">
            <a:avLst/>
          </a:prstGeom>
          <a:noFill/>
        </p:spPr>
        <p:txBody>
          <a:bodyPr wrap="square" rtlCol="0">
            <a:spAutoFit/>
          </a:bodyPr>
          <a:lstStyle/>
          <a:p>
            <a:r>
              <a:rPr lang="fr-CA" b="1" dirty="0">
                <a:solidFill>
                  <a:schemeClr val="bg1"/>
                </a:solidFill>
              </a:rPr>
              <a:t>Diapo 13</a:t>
            </a:r>
            <a:endParaRPr lang="fr-FR" b="1" dirty="0">
              <a:solidFill>
                <a:schemeClr val="bg1"/>
              </a:solidFill>
            </a:endParaRPr>
          </a:p>
        </p:txBody>
      </p:sp>
    </p:spTree>
    <p:extLst>
      <p:ext uri="{BB962C8B-B14F-4D97-AF65-F5344CB8AC3E}">
        <p14:creationId xmlns:p14="http://schemas.microsoft.com/office/powerpoint/2010/main" val="36710335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Isosceles Triangle 1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Espace réservé du contenu 2">
            <a:extLst>
              <a:ext uri="{FF2B5EF4-FFF2-40B4-BE49-F238E27FC236}">
                <a16:creationId xmlns:a16="http://schemas.microsoft.com/office/drawing/2014/main" id="{96AF7785-E5B0-463B-B2A0-6BF395C09AFE}"/>
              </a:ext>
            </a:extLst>
          </p:cNvPr>
          <p:cNvSpPr txBox="1">
            <a:spLocks/>
          </p:cNvSpPr>
          <p:nvPr/>
        </p:nvSpPr>
        <p:spPr>
          <a:xfrm>
            <a:off x="1214325" y="1024055"/>
            <a:ext cx="10035135" cy="5545459"/>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base"/>
            <a:r>
              <a:rPr lang="fr-CA" sz="1900" dirty="0">
                <a:solidFill>
                  <a:srgbClr val="000000"/>
                </a:solidFill>
                <a:latin typeface="Merriweather"/>
              </a:rPr>
              <a:t>Le comité consultatif du gouverneur de district comprend (président de zone):</a:t>
            </a:r>
            <a:endParaRPr lang="fr-CA" sz="1900" dirty="0">
              <a:solidFill>
                <a:srgbClr val="313537"/>
              </a:solidFill>
              <a:latin typeface="Merriweather"/>
            </a:endParaRPr>
          </a:p>
          <a:p>
            <a:pPr marL="285750" indent="-285750" algn="l" fontAlgn="base">
              <a:buFont typeface="Arial" panose="020B0604020202020204" pitchFamily="34" charset="0"/>
              <a:buChar char="•"/>
            </a:pPr>
            <a:r>
              <a:rPr lang="fr-CA" sz="1300" dirty="0">
                <a:solidFill>
                  <a:srgbClr val="0070C0"/>
                </a:solidFill>
                <a:latin typeface="Merriweather"/>
              </a:rPr>
              <a:t>Le président de zone</a:t>
            </a:r>
          </a:p>
          <a:p>
            <a:pPr marL="285750" indent="-285750" algn="l" fontAlgn="base">
              <a:buFont typeface="Arial" panose="020B0604020202020204" pitchFamily="34" charset="0"/>
              <a:buChar char="•"/>
            </a:pPr>
            <a:r>
              <a:rPr lang="fr-CA" sz="1300" dirty="0">
                <a:solidFill>
                  <a:srgbClr val="0070C0"/>
                </a:solidFill>
                <a:latin typeface="Merriweather"/>
              </a:rPr>
              <a:t>Les présidents, vice-présidents et secrétaires des clubs au sein de la zone</a:t>
            </a:r>
          </a:p>
          <a:p>
            <a:pPr marL="285750" indent="-285750" algn="l" fontAlgn="base">
              <a:buFont typeface="Arial" panose="020B0604020202020204" pitchFamily="34" charset="0"/>
              <a:buChar char="•"/>
            </a:pPr>
            <a:r>
              <a:rPr lang="fr-CA" sz="1300" dirty="0">
                <a:solidFill>
                  <a:srgbClr val="0070C0"/>
                </a:solidFill>
                <a:latin typeface="Merriweather"/>
              </a:rPr>
              <a:t>Les coordonnateurs EME, EML, EMS et LCIF des clubs au sein de la zone </a:t>
            </a:r>
          </a:p>
          <a:p>
            <a:pPr algn="l" fontAlgn="base"/>
            <a:r>
              <a:rPr lang="fr-CA" sz="1300" dirty="0">
                <a:solidFill>
                  <a:srgbClr val="0070C0"/>
                </a:solidFill>
                <a:latin typeface="Merriweather"/>
              </a:rPr>
              <a:t>	EME (Équipe Mondiale d’effectifs)   -    EML (Équipe Mondiale du Leadership)</a:t>
            </a:r>
          </a:p>
          <a:p>
            <a:pPr algn="l" fontAlgn="base"/>
            <a:r>
              <a:rPr lang="fr-CA" sz="1300" dirty="0">
                <a:solidFill>
                  <a:srgbClr val="0070C0"/>
                </a:solidFill>
                <a:latin typeface="Merriweather"/>
              </a:rPr>
              <a:t>	EMS (Équipe Mondiale du Service)    -    LCIF (Fondation Internationale des Clubs Lions)</a:t>
            </a:r>
          </a:p>
          <a:p>
            <a:pPr marL="285750" indent="-285750" algn="l" fontAlgn="base">
              <a:buFont typeface="Arial" panose="020B0604020202020204" pitchFamily="34" charset="0"/>
              <a:buChar char="•"/>
            </a:pPr>
            <a:endParaRPr lang="fr-CA" sz="1300" dirty="0">
              <a:solidFill>
                <a:srgbClr val="0070C0"/>
              </a:solidFill>
              <a:latin typeface="Merriweather"/>
            </a:endParaRPr>
          </a:p>
          <a:p>
            <a:pPr algn="l" fontAlgn="base"/>
            <a:r>
              <a:rPr lang="fr-CA" sz="1600" dirty="0">
                <a:latin typeface="Merriweather"/>
              </a:rPr>
              <a:t>À quoi sert ce comité ?</a:t>
            </a:r>
          </a:p>
          <a:p>
            <a:pPr algn="l" fontAlgn="base"/>
            <a:r>
              <a:rPr lang="fr-CA" sz="1300" dirty="0">
                <a:solidFill>
                  <a:srgbClr val="0070C0"/>
                </a:solidFill>
                <a:latin typeface="Merriweather"/>
              </a:rPr>
              <a:t>Ce comité conseille le président de zone sur les questions concernant la zone et fait des recommandations sur les questions concernant les clubs au sein du district. </a:t>
            </a:r>
          </a:p>
          <a:p>
            <a:pPr algn="l" fontAlgn="base"/>
            <a:endParaRPr lang="fr-CA" sz="1300" dirty="0">
              <a:solidFill>
                <a:srgbClr val="0070C0"/>
              </a:solidFill>
              <a:latin typeface="Merriweather"/>
            </a:endParaRPr>
          </a:p>
          <a:p>
            <a:pPr algn="l" fontAlgn="base"/>
            <a:r>
              <a:rPr lang="fr-CA" sz="1400" b="1" i="0" dirty="0">
                <a:solidFill>
                  <a:srgbClr val="313537"/>
                </a:solidFill>
                <a:effectLst/>
                <a:latin typeface="Lato" panose="020F0502020204030203" pitchFamily="34" charset="0"/>
              </a:rPr>
              <a:t>En tant que membre du comité consultatif du gouverneur de district, vous avez certaines responsabilités:</a:t>
            </a:r>
          </a:p>
          <a:p>
            <a:pPr marL="228600" indent="-228600" algn="l" fontAlgn="base">
              <a:buAutoNum type="arabicParenR"/>
            </a:pPr>
            <a:r>
              <a:rPr lang="fr-CA" sz="1400" b="0" i="0" dirty="0">
                <a:solidFill>
                  <a:srgbClr val="313537"/>
                </a:solidFill>
                <a:effectLst/>
                <a:latin typeface="Lato" panose="020F0502020204030203" pitchFamily="34" charset="0"/>
              </a:rPr>
              <a:t>   Confirmer auprès du président de zone que votre travail respecte bien les dispositions et politiques qui régissent le club.</a:t>
            </a:r>
          </a:p>
          <a:p>
            <a:pPr marL="342900" indent="-342900" algn="l" fontAlgn="base">
              <a:buAutoNum type="arabicParenR"/>
            </a:pPr>
            <a:r>
              <a:rPr lang="fr-CA" sz="1400" dirty="0">
                <a:solidFill>
                  <a:srgbClr val="313537"/>
                </a:solidFill>
                <a:latin typeface="Lato" panose="020F0502020204030203" pitchFamily="34" charset="0"/>
              </a:rPr>
              <a:t>S’engager à prendre part à la convention de district, district multiple ou internationale.</a:t>
            </a:r>
          </a:p>
          <a:p>
            <a:pPr marL="342900" indent="-342900" algn="l" fontAlgn="base">
              <a:buAutoNum type="arabicParenR"/>
            </a:pPr>
            <a:r>
              <a:rPr lang="fr-CA" sz="1400" dirty="0">
                <a:solidFill>
                  <a:srgbClr val="313537"/>
                </a:solidFill>
                <a:latin typeface="Lato" panose="020F0502020204030203" pitchFamily="34" charset="0"/>
              </a:rPr>
              <a:t>Échanger avec les autres secrétaires de la zone les meilleures pratiques pour les fonctions de secrétariat.</a:t>
            </a:r>
          </a:p>
          <a:p>
            <a:pPr marL="342900" indent="-342900" algn="l" fontAlgn="base">
              <a:buAutoNum type="arabicParenR"/>
            </a:pPr>
            <a:r>
              <a:rPr lang="fr-CA" sz="1400" dirty="0">
                <a:solidFill>
                  <a:srgbClr val="313537"/>
                </a:solidFill>
                <a:latin typeface="Lato" panose="020F0502020204030203" pitchFamily="34" charset="0"/>
              </a:rPr>
              <a:t>Le(la) </a:t>
            </a:r>
            <a:r>
              <a:rPr lang="fr-CA" sz="1400" dirty="0" err="1">
                <a:solidFill>
                  <a:srgbClr val="313537"/>
                </a:solidFill>
                <a:latin typeface="Lato" panose="020F0502020204030203" pitchFamily="34" charset="0"/>
              </a:rPr>
              <a:t>président.e</a:t>
            </a:r>
            <a:r>
              <a:rPr lang="fr-CA" sz="1400" dirty="0">
                <a:solidFill>
                  <a:srgbClr val="313537"/>
                </a:solidFill>
                <a:latin typeface="Lato" panose="020F0502020204030203" pitchFamily="34" charset="0"/>
              </a:rPr>
              <a:t> de zone vous fera part des points à discuter soumis par le District.</a:t>
            </a:r>
            <a:endParaRPr lang="fr-CA" sz="1400" dirty="0">
              <a:solidFill>
                <a:srgbClr val="000000"/>
              </a:solidFill>
              <a:latin typeface="Merriweather"/>
            </a:endParaRPr>
          </a:p>
          <a:p>
            <a:pPr marL="342900" indent="-342900" algn="l" fontAlgn="base">
              <a:buAutoNum type="arabicParenR"/>
            </a:pPr>
            <a:r>
              <a:rPr lang="fr-CA" sz="1400" dirty="0">
                <a:solidFill>
                  <a:srgbClr val="000000"/>
                </a:solidFill>
                <a:latin typeface="Lato" panose="020F0502020204030203" pitchFamily="34" charset="0"/>
              </a:rPr>
              <a:t>Compiler les rapports ou informations de club requis par le président de zone en prévision de la réunion du comité consultatif.</a:t>
            </a:r>
          </a:p>
          <a:p>
            <a:pPr marL="342900" indent="-342900" algn="l" fontAlgn="base">
              <a:buAutoNum type="arabicParenR"/>
            </a:pPr>
            <a:r>
              <a:rPr lang="fr-CA" sz="1400" dirty="0">
                <a:solidFill>
                  <a:srgbClr val="000000"/>
                </a:solidFill>
                <a:latin typeface="Lato" panose="020F0502020204030203" pitchFamily="34" charset="0"/>
              </a:rPr>
              <a:t>Aider aux préparatifs si votre club est désigné pour accueillir une réunion de zone.</a:t>
            </a:r>
          </a:p>
          <a:p>
            <a:pPr marL="342900" indent="-342900" algn="l" fontAlgn="base">
              <a:buAutoNum type="arabicParenR"/>
            </a:pPr>
            <a:endParaRPr lang="fr-CA" sz="1200" dirty="0">
              <a:solidFill>
                <a:srgbClr val="000000"/>
              </a:solidFill>
              <a:latin typeface="Merriweather"/>
            </a:endParaRPr>
          </a:p>
          <a:p>
            <a:pPr algn="l" fontAlgn="base"/>
            <a:r>
              <a:rPr lang="fr-CA" sz="1400" dirty="0">
                <a:solidFill>
                  <a:srgbClr val="0070C0"/>
                </a:solidFill>
                <a:latin typeface="Merriweather"/>
              </a:rPr>
              <a:t>Il est prévu que le comité consultatif du président de zone se réunisse au moins trois fois par an.</a:t>
            </a:r>
            <a:endParaRPr lang="fr-CA" sz="1400" dirty="0">
              <a:solidFill>
                <a:srgbClr val="0070C0"/>
              </a:solidFill>
              <a:latin typeface="Lato" panose="020F0502020204030203" pitchFamily="34" charset="0"/>
            </a:endParaRPr>
          </a:p>
        </p:txBody>
      </p:sp>
      <p:sp>
        <p:nvSpPr>
          <p:cNvPr id="15" name="ZoneTexte 14">
            <a:hlinkClick r:id="rId3" action="ppaction://hlinksldjump"/>
            <a:extLst>
              <a:ext uri="{FF2B5EF4-FFF2-40B4-BE49-F238E27FC236}">
                <a16:creationId xmlns:a16="http://schemas.microsoft.com/office/drawing/2014/main" id="{8619B9EE-5A82-445E-81C6-D0E15CCA71C4}"/>
              </a:ext>
            </a:extLst>
          </p:cNvPr>
          <p:cNvSpPr txBox="1"/>
          <p:nvPr/>
        </p:nvSpPr>
        <p:spPr>
          <a:xfrm>
            <a:off x="10267950" y="18096"/>
            <a:ext cx="1487048" cy="307777"/>
          </a:xfrm>
          <a:prstGeom prst="rect">
            <a:avLst/>
          </a:prstGeom>
          <a:noFill/>
        </p:spPr>
        <p:txBody>
          <a:bodyPr wrap="square">
            <a:spAutoFit/>
          </a:bodyPr>
          <a:lstStyle/>
          <a:p>
            <a:r>
              <a:rPr lang="fr-CA" sz="14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Revenir Diapo 2</a:t>
            </a:r>
            <a:endParaRPr lang="fr-CA" sz="1400" dirty="0"/>
          </a:p>
        </p:txBody>
      </p:sp>
      <p:sp>
        <p:nvSpPr>
          <p:cNvPr id="17" name="ZoneTexte 16">
            <a:extLst>
              <a:ext uri="{FF2B5EF4-FFF2-40B4-BE49-F238E27FC236}">
                <a16:creationId xmlns:a16="http://schemas.microsoft.com/office/drawing/2014/main" id="{A8DB8476-46F1-4302-A85C-CB4F5DD9FC35}"/>
              </a:ext>
            </a:extLst>
          </p:cNvPr>
          <p:cNvSpPr txBox="1"/>
          <p:nvPr/>
        </p:nvSpPr>
        <p:spPr>
          <a:xfrm>
            <a:off x="1624052" y="195746"/>
            <a:ext cx="7311745" cy="461665"/>
          </a:xfrm>
          <a:prstGeom prst="rect">
            <a:avLst/>
          </a:prstGeom>
          <a:noFill/>
        </p:spPr>
        <p:txBody>
          <a:bodyPr wrap="none" rtlCol="0">
            <a:spAutoFit/>
          </a:bodyPr>
          <a:lstStyle/>
          <a:p>
            <a:r>
              <a:rPr lang="fr-CA" sz="2400" b="1" dirty="0"/>
              <a:t>L</a:t>
            </a:r>
            <a:r>
              <a:rPr lang="fr-CA" sz="2400" b="1" dirty="0">
                <a:effectLst/>
                <a:latin typeface="Calibri" panose="020F0502020204030204" pitchFamily="34" charset="0"/>
                <a:ea typeface="Calibri" panose="020F0502020204030204" pitchFamily="34" charset="0"/>
                <a:cs typeface="Times New Roman" panose="02020603050405020304" pitchFamily="18" charset="0"/>
              </a:rPr>
              <a:t>E COMITÉ CONSULTATIF DU GOUVERNEUR DE DISTRICT</a:t>
            </a:r>
            <a:endParaRPr lang="fr-CA" sz="2400" b="1" dirty="0"/>
          </a:p>
        </p:txBody>
      </p:sp>
      <p:sp>
        <p:nvSpPr>
          <p:cNvPr id="2" name="ZoneTexte 1">
            <a:extLst>
              <a:ext uri="{FF2B5EF4-FFF2-40B4-BE49-F238E27FC236}">
                <a16:creationId xmlns:a16="http://schemas.microsoft.com/office/drawing/2014/main" id="{2F9623E3-7C82-0A95-0AFD-AB2AF294E0CF}"/>
              </a:ext>
            </a:extLst>
          </p:cNvPr>
          <p:cNvSpPr txBox="1"/>
          <p:nvPr/>
        </p:nvSpPr>
        <p:spPr>
          <a:xfrm>
            <a:off x="60267" y="65492"/>
            <a:ext cx="1082797" cy="369332"/>
          </a:xfrm>
          <a:prstGeom prst="rect">
            <a:avLst/>
          </a:prstGeom>
          <a:noFill/>
        </p:spPr>
        <p:txBody>
          <a:bodyPr wrap="square" rtlCol="0">
            <a:spAutoFit/>
          </a:bodyPr>
          <a:lstStyle/>
          <a:p>
            <a:r>
              <a:rPr lang="fr-CA" b="1" dirty="0">
                <a:solidFill>
                  <a:schemeClr val="bg1"/>
                </a:solidFill>
              </a:rPr>
              <a:t>Diapo 14</a:t>
            </a:r>
            <a:endParaRPr lang="fr-FR" b="1" dirty="0">
              <a:solidFill>
                <a:schemeClr val="bg1"/>
              </a:solidFill>
            </a:endParaRPr>
          </a:p>
        </p:txBody>
      </p:sp>
    </p:spTree>
    <p:extLst>
      <p:ext uri="{BB962C8B-B14F-4D97-AF65-F5344CB8AC3E}">
        <p14:creationId xmlns:p14="http://schemas.microsoft.com/office/powerpoint/2010/main" val="21848448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Isosceles Triangle 1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Espace réservé du contenu 2">
            <a:extLst>
              <a:ext uri="{FF2B5EF4-FFF2-40B4-BE49-F238E27FC236}">
                <a16:creationId xmlns:a16="http://schemas.microsoft.com/office/drawing/2014/main" id="{96AF7785-E5B0-463B-B2A0-6BF395C09AFE}"/>
              </a:ext>
            </a:extLst>
          </p:cNvPr>
          <p:cNvSpPr txBox="1">
            <a:spLocks/>
          </p:cNvSpPr>
          <p:nvPr/>
        </p:nvSpPr>
        <p:spPr>
          <a:xfrm>
            <a:off x="1051965" y="1201175"/>
            <a:ext cx="10035135" cy="525196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800100" lvl="1" indent="-342900" algn="l">
              <a:buFont typeface="Arial" panose="020B0604020202020204" pitchFamily="34" charset="0"/>
              <a:buChar char="•"/>
            </a:pPr>
            <a:r>
              <a:rPr lang="fr-CA" sz="1800" dirty="0">
                <a:solidFill>
                  <a:srgbClr val="0070C0"/>
                </a:solidFill>
              </a:rPr>
              <a:t>Créez des nouveaux formulaires de consignation des présences pour l’année à venir</a:t>
            </a:r>
          </a:p>
          <a:p>
            <a:pPr marL="800100" lvl="1" indent="-342900" algn="l">
              <a:buFont typeface="Arial" panose="020B0604020202020204" pitchFamily="34" charset="0"/>
              <a:buChar char="•"/>
            </a:pPr>
            <a:r>
              <a:rPr lang="fr-CA" sz="1800" dirty="0">
                <a:solidFill>
                  <a:srgbClr val="0070C0"/>
                </a:solidFill>
              </a:rPr>
              <a:t>Préparez les rapports annuels d’activités, de donations, de temps de service, etc., pour le banquet ou la réunion de fin d’année</a:t>
            </a:r>
          </a:p>
          <a:p>
            <a:pPr marL="800100" lvl="1" indent="-342900" algn="l">
              <a:buFont typeface="Arial" panose="020B0604020202020204" pitchFamily="34" charset="0"/>
              <a:buChar char="•"/>
            </a:pPr>
            <a:r>
              <a:rPr lang="fr-CA" sz="1800" dirty="0">
                <a:solidFill>
                  <a:srgbClr val="0070C0"/>
                </a:solidFill>
              </a:rPr>
              <a:t>Confirmez que tous les documents de club sont à jour et prêts à être transmis au nouveau secrétaire de club</a:t>
            </a:r>
          </a:p>
          <a:p>
            <a:pPr marL="800100" lvl="1" indent="-342900" algn="l">
              <a:buFont typeface="Arial" panose="020B0604020202020204" pitchFamily="34" charset="0"/>
              <a:buChar char="•"/>
            </a:pPr>
            <a:r>
              <a:rPr lang="fr-CA" sz="1800" dirty="0">
                <a:solidFill>
                  <a:srgbClr val="0070C0"/>
                </a:solidFill>
              </a:rPr>
              <a:t>Rencontrez le nouveau secrétaire de club pour passer en revue les registres et les questions en suspens</a:t>
            </a:r>
          </a:p>
          <a:p>
            <a:pPr lvl="1" algn="l"/>
            <a:endParaRPr lang="fr-CA" sz="1400" i="1" dirty="0"/>
          </a:p>
          <a:p>
            <a:pPr fontAlgn="base"/>
            <a:r>
              <a:rPr lang="fr-CA" b="1" dirty="0">
                <a:solidFill>
                  <a:srgbClr val="000000"/>
                </a:solidFill>
                <a:latin typeface="Merriweather"/>
              </a:rPr>
              <a:t>Récapitulatif</a:t>
            </a:r>
            <a:endParaRPr lang="fr-CA" dirty="0">
              <a:solidFill>
                <a:srgbClr val="313537"/>
              </a:solidFill>
              <a:latin typeface="Merriweather"/>
            </a:endParaRPr>
          </a:p>
          <a:p>
            <a:pPr marL="800100" lvl="1" indent="-342900" algn="l">
              <a:buFont typeface="Arial" panose="020B0604020202020204" pitchFamily="34" charset="0"/>
              <a:buChar char="•"/>
            </a:pPr>
            <a:r>
              <a:rPr lang="fr-CA" sz="1800" dirty="0">
                <a:solidFill>
                  <a:srgbClr val="0070C0"/>
                </a:solidFill>
              </a:rPr>
              <a:t>Participer à une formation locale d’officiel de club</a:t>
            </a:r>
          </a:p>
          <a:p>
            <a:pPr marL="800100" lvl="1" indent="-342900" algn="l">
              <a:buFont typeface="Arial" panose="020B0604020202020204" pitchFamily="34" charset="0"/>
              <a:buChar char="•"/>
            </a:pPr>
            <a:r>
              <a:rPr lang="fr-CA" sz="1800" dirty="0">
                <a:solidFill>
                  <a:srgbClr val="0070C0"/>
                </a:solidFill>
              </a:rPr>
              <a:t>Rencontrer le secrétaire actuel pour passer en revue toutes questions en suspens</a:t>
            </a:r>
          </a:p>
          <a:p>
            <a:pPr marL="800100" lvl="1" indent="-342900" algn="l">
              <a:buFont typeface="Arial" panose="020B0604020202020204" pitchFamily="34" charset="0"/>
              <a:buChar char="•"/>
            </a:pPr>
            <a:r>
              <a:rPr lang="fr-CA" sz="1800" dirty="0">
                <a:solidFill>
                  <a:srgbClr val="0070C0"/>
                </a:solidFill>
              </a:rPr>
              <a:t>Créer votre compte et étudier les documents de formation pour rédiger vos rapports sur LION PORTAL</a:t>
            </a:r>
          </a:p>
          <a:p>
            <a:pPr marL="800100" lvl="1" indent="-342900" algn="l">
              <a:buFont typeface="Arial" panose="020B0604020202020204" pitchFamily="34" charset="0"/>
              <a:buChar char="•"/>
            </a:pPr>
            <a:r>
              <a:rPr lang="fr-CA" sz="1800" dirty="0">
                <a:solidFill>
                  <a:srgbClr val="0070C0"/>
                </a:solidFill>
              </a:rPr>
              <a:t>Vérifier que les informations d’affiliation des </a:t>
            </a:r>
            <a:r>
              <a:rPr lang="fr-CA" sz="1800" u="sng" dirty="0">
                <a:solidFill>
                  <a:srgbClr val="0070C0"/>
                </a:solidFill>
              </a:rPr>
              <a:t>membres</a:t>
            </a:r>
            <a:r>
              <a:rPr lang="fr-CA" sz="1800" dirty="0">
                <a:solidFill>
                  <a:srgbClr val="0070C0"/>
                </a:solidFill>
              </a:rPr>
              <a:t> et des </a:t>
            </a:r>
            <a:r>
              <a:rPr lang="fr-CA" sz="1800" u="sng" dirty="0">
                <a:solidFill>
                  <a:srgbClr val="0070C0"/>
                </a:solidFill>
              </a:rPr>
              <a:t>officiels</a:t>
            </a:r>
            <a:r>
              <a:rPr lang="fr-CA" sz="1800" dirty="0">
                <a:solidFill>
                  <a:srgbClr val="0070C0"/>
                </a:solidFill>
              </a:rPr>
              <a:t> sont correctes sur la liste de l’effectif du club ainsi qu’au siège international et au niveau des districts simple/multiple</a:t>
            </a:r>
          </a:p>
          <a:p>
            <a:pPr marL="800100" lvl="1" indent="-342900" algn="l">
              <a:buFont typeface="Arial" panose="020B0604020202020204" pitchFamily="34" charset="0"/>
              <a:buChar char="•"/>
            </a:pPr>
            <a:r>
              <a:rPr lang="fr-CA" sz="1800" dirty="0">
                <a:solidFill>
                  <a:srgbClr val="0070C0"/>
                </a:solidFill>
              </a:rPr>
              <a:t>Travailler avec le président et le trésorier de club à l’élaboration du budget annuel et aider à la mise en place de commissions</a:t>
            </a:r>
            <a:endParaRPr lang="fr-CA" sz="1800" i="1" dirty="0"/>
          </a:p>
        </p:txBody>
      </p:sp>
      <p:sp>
        <p:nvSpPr>
          <p:cNvPr id="15" name="ZoneTexte 14">
            <a:hlinkClick r:id="rId3" action="ppaction://hlinksldjump"/>
            <a:extLst>
              <a:ext uri="{FF2B5EF4-FFF2-40B4-BE49-F238E27FC236}">
                <a16:creationId xmlns:a16="http://schemas.microsoft.com/office/drawing/2014/main" id="{67D359FD-73A7-4AE1-BB18-5FAECFD9BD2F}"/>
              </a:ext>
            </a:extLst>
          </p:cNvPr>
          <p:cNvSpPr txBox="1"/>
          <p:nvPr/>
        </p:nvSpPr>
        <p:spPr>
          <a:xfrm>
            <a:off x="10267950" y="18096"/>
            <a:ext cx="1352141" cy="307777"/>
          </a:xfrm>
          <a:prstGeom prst="rect">
            <a:avLst/>
          </a:prstGeom>
          <a:noFill/>
        </p:spPr>
        <p:txBody>
          <a:bodyPr wrap="square">
            <a:spAutoFit/>
          </a:bodyPr>
          <a:lstStyle/>
          <a:p>
            <a:r>
              <a:rPr lang="fr-CA" sz="14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Revenir Diapo 2</a:t>
            </a:r>
            <a:endParaRPr lang="fr-CA" sz="1400" dirty="0"/>
          </a:p>
        </p:txBody>
      </p:sp>
      <p:sp>
        <p:nvSpPr>
          <p:cNvPr id="17" name="ZoneTexte 16">
            <a:extLst>
              <a:ext uri="{FF2B5EF4-FFF2-40B4-BE49-F238E27FC236}">
                <a16:creationId xmlns:a16="http://schemas.microsoft.com/office/drawing/2014/main" id="{4FE372FD-7835-4E9C-84C3-8D00765D57EF}"/>
              </a:ext>
            </a:extLst>
          </p:cNvPr>
          <p:cNvSpPr txBox="1"/>
          <p:nvPr/>
        </p:nvSpPr>
        <p:spPr>
          <a:xfrm>
            <a:off x="1624052" y="195746"/>
            <a:ext cx="3945311" cy="461665"/>
          </a:xfrm>
          <a:prstGeom prst="rect">
            <a:avLst/>
          </a:prstGeom>
          <a:noFill/>
        </p:spPr>
        <p:txBody>
          <a:bodyPr wrap="none" rtlCol="0">
            <a:spAutoFit/>
          </a:bodyPr>
          <a:lstStyle/>
          <a:p>
            <a:r>
              <a:rPr lang="fr-CA" sz="2400" b="1" dirty="0"/>
              <a:t>PLANIFICATION DE LA RELÈVE</a:t>
            </a:r>
          </a:p>
        </p:txBody>
      </p:sp>
      <p:sp>
        <p:nvSpPr>
          <p:cNvPr id="2" name="ZoneTexte 1">
            <a:extLst>
              <a:ext uri="{FF2B5EF4-FFF2-40B4-BE49-F238E27FC236}">
                <a16:creationId xmlns:a16="http://schemas.microsoft.com/office/drawing/2014/main" id="{18923C39-E3D7-2439-B051-423D65127CD3}"/>
              </a:ext>
            </a:extLst>
          </p:cNvPr>
          <p:cNvSpPr txBox="1"/>
          <p:nvPr/>
        </p:nvSpPr>
        <p:spPr>
          <a:xfrm>
            <a:off x="60267" y="65492"/>
            <a:ext cx="1082797" cy="369332"/>
          </a:xfrm>
          <a:prstGeom prst="rect">
            <a:avLst/>
          </a:prstGeom>
          <a:noFill/>
        </p:spPr>
        <p:txBody>
          <a:bodyPr wrap="square" rtlCol="0">
            <a:spAutoFit/>
          </a:bodyPr>
          <a:lstStyle/>
          <a:p>
            <a:r>
              <a:rPr lang="fr-CA" b="1" dirty="0">
                <a:solidFill>
                  <a:schemeClr val="bg1"/>
                </a:solidFill>
              </a:rPr>
              <a:t>Diapo 15</a:t>
            </a:r>
            <a:endParaRPr lang="fr-FR" b="1" dirty="0">
              <a:solidFill>
                <a:schemeClr val="bg1"/>
              </a:solidFill>
            </a:endParaRPr>
          </a:p>
        </p:txBody>
      </p:sp>
    </p:spTree>
    <p:extLst>
      <p:ext uri="{BB962C8B-B14F-4D97-AF65-F5344CB8AC3E}">
        <p14:creationId xmlns:p14="http://schemas.microsoft.com/office/powerpoint/2010/main" val="9994601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Isosceles Triangle 1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Espace réservé du contenu 2">
            <a:extLst>
              <a:ext uri="{FF2B5EF4-FFF2-40B4-BE49-F238E27FC236}">
                <a16:creationId xmlns:a16="http://schemas.microsoft.com/office/drawing/2014/main" id="{96AF7785-E5B0-463B-B2A0-6BF395C09AFE}"/>
              </a:ext>
            </a:extLst>
          </p:cNvPr>
          <p:cNvSpPr txBox="1">
            <a:spLocks/>
          </p:cNvSpPr>
          <p:nvPr/>
        </p:nvSpPr>
        <p:spPr>
          <a:xfrm>
            <a:off x="1051965" y="1201175"/>
            <a:ext cx="10035135" cy="525196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800100" lvl="1" indent="-342900" algn="l">
              <a:buFont typeface="Arial" panose="020B0604020202020204" pitchFamily="34" charset="0"/>
              <a:buChar char="•"/>
            </a:pPr>
            <a:endParaRPr lang="fr-CA" sz="1800" i="1" dirty="0"/>
          </a:p>
        </p:txBody>
      </p:sp>
      <p:sp>
        <p:nvSpPr>
          <p:cNvPr id="15" name="ZoneTexte 14">
            <a:hlinkClick r:id="rId3" action="ppaction://hlinksldjump"/>
            <a:extLst>
              <a:ext uri="{FF2B5EF4-FFF2-40B4-BE49-F238E27FC236}">
                <a16:creationId xmlns:a16="http://schemas.microsoft.com/office/drawing/2014/main" id="{67D359FD-73A7-4AE1-BB18-5FAECFD9BD2F}"/>
              </a:ext>
            </a:extLst>
          </p:cNvPr>
          <p:cNvSpPr txBox="1"/>
          <p:nvPr/>
        </p:nvSpPr>
        <p:spPr>
          <a:xfrm>
            <a:off x="10267950" y="18096"/>
            <a:ext cx="1352141" cy="307777"/>
          </a:xfrm>
          <a:prstGeom prst="rect">
            <a:avLst/>
          </a:prstGeom>
          <a:noFill/>
        </p:spPr>
        <p:txBody>
          <a:bodyPr wrap="square">
            <a:spAutoFit/>
          </a:bodyPr>
          <a:lstStyle/>
          <a:p>
            <a:r>
              <a:rPr lang="fr-CA" sz="14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Revenir Diapo 2</a:t>
            </a:r>
            <a:endParaRPr lang="fr-CA" sz="1400" dirty="0"/>
          </a:p>
        </p:txBody>
      </p:sp>
      <p:sp>
        <p:nvSpPr>
          <p:cNvPr id="17" name="ZoneTexte 16">
            <a:extLst>
              <a:ext uri="{FF2B5EF4-FFF2-40B4-BE49-F238E27FC236}">
                <a16:creationId xmlns:a16="http://schemas.microsoft.com/office/drawing/2014/main" id="{4FE372FD-7835-4E9C-84C3-8D00765D57EF}"/>
              </a:ext>
            </a:extLst>
          </p:cNvPr>
          <p:cNvSpPr txBox="1"/>
          <p:nvPr/>
        </p:nvSpPr>
        <p:spPr>
          <a:xfrm>
            <a:off x="1596423" y="183346"/>
            <a:ext cx="3810146" cy="461665"/>
          </a:xfrm>
          <a:prstGeom prst="rect">
            <a:avLst/>
          </a:prstGeom>
          <a:noFill/>
        </p:spPr>
        <p:txBody>
          <a:bodyPr wrap="none" rtlCol="0">
            <a:spAutoFit/>
          </a:bodyPr>
          <a:lstStyle/>
          <a:p>
            <a:r>
              <a:rPr lang="fr-CA" sz="2400" b="1" dirty="0"/>
              <a:t>PRIX D’EXCELLENCE DE CLUB</a:t>
            </a:r>
          </a:p>
        </p:txBody>
      </p:sp>
      <p:sp>
        <p:nvSpPr>
          <p:cNvPr id="19" name="ZoneTexte 18">
            <a:extLst>
              <a:ext uri="{FF2B5EF4-FFF2-40B4-BE49-F238E27FC236}">
                <a16:creationId xmlns:a16="http://schemas.microsoft.com/office/drawing/2014/main" id="{A0FC1E4B-860E-415D-B2C5-C85A94E9B9E1}"/>
              </a:ext>
            </a:extLst>
          </p:cNvPr>
          <p:cNvSpPr txBox="1"/>
          <p:nvPr/>
        </p:nvSpPr>
        <p:spPr>
          <a:xfrm>
            <a:off x="1596423" y="849441"/>
            <a:ext cx="8122865" cy="2816156"/>
          </a:xfrm>
          <a:prstGeom prst="rect">
            <a:avLst/>
          </a:prstGeom>
          <a:noFill/>
        </p:spPr>
        <p:txBody>
          <a:bodyPr wrap="none" rtlCol="0">
            <a:spAutoFit/>
          </a:bodyPr>
          <a:lstStyle/>
          <a:p>
            <a:r>
              <a:rPr lang="fr-CA" b="1" dirty="0"/>
              <a:t>Critères de bases :  </a:t>
            </a:r>
          </a:p>
          <a:p>
            <a:r>
              <a:rPr lang="fr-CA" dirty="0"/>
              <a:t>Consultez le site Lions international </a:t>
            </a:r>
          </a:p>
          <a:p>
            <a:r>
              <a:rPr lang="fr-CA" sz="1300" b="1" dirty="0">
                <a:solidFill>
                  <a:schemeClr val="accent1"/>
                </a:solidFill>
                <a:hlinkClick r:id="rId4"/>
              </a:rPr>
              <a:t>https://www.lionsclubs.org/fr/resources-for-members/resource-center/club-excellence-awards</a:t>
            </a:r>
            <a:endParaRPr lang="fr-CA" sz="1300" b="1" dirty="0">
              <a:solidFill>
                <a:schemeClr val="accent1"/>
              </a:solidFill>
            </a:endParaRPr>
          </a:p>
          <a:p>
            <a:endParaRPr lang="fr-CA" sz="1600" dirty="0"/>
          </a:p>
          <a:p>
            <a:endParaRPr lang="fr-CA" sz="1600" dirty="0"/>
          </a:p>
          <a:p>
            <a:r>
              <a:rPr lang="fr-CA" sz="1600" b="1" dirty="0"/>
              <a:t>Comment faire la demande:  </a:t>
            </a:r>
            <a:endParaRPr lang="fr-CA" sz="1600" dirty="0"/>
          </a:p>
          <a:p>
            <a:r>
              <a:rPr lang="fr-CA" sz="1600" dirty="0"/>
              <a:t>A- Remplir le formulaire</a:t>
            </a:r>
          </a:p>
          <a:p>
            <a:r>
              <a:rPr lang="fr-CA" sz="1600" dirty="0"/>
              <a:t>B- Il demande la signature du Gouverneur, mais l’adresse courriel officielle du Gouverneur suffit</a:t>
            </a:r>
          </a:p>
          <a:p>
            <a:r>
              <a:rPr lang="fr-CA" sz="1600" dirty="0"/>
              <a:t>C- Date limite pour le soumettre ce formulaire est le 31 août</a:t>
            </a:r>
          </a:p>
          <a:p>
            <a:endParaRPr lang="fr-CA" sz="1600" dirty="0"/>
          </a:p>
          <a:p>
            <a:endParaRPr lang="fr-CA" sz="1600" dirty="0"/>
          </a:p>
        </p:txBody>
      </p:sp>
      <p:sp>
        <p:nvSpPr>
          <p:cNvPr id="2" name="ZoneTexte 1">
            <a:extLst>
              <a:ext uri="{FF2B5EF4-FFF2-40B4-BE49-F238E27FC236}">
                <a16:creationId xmlns:a16="http://schemas.microsoft.com/office/drawing/2014/main" id="{D74A584B-9470-73BD-681B-FF43FEF252AC}"/>
              </a:ext>
            </a:extLst>
          </p:cNvPr>
          <p:cNvSpPr txBox="1"/>
          <p:nvPr/>
        </p:nvSpPr>
        <p:spPr>
          <a:xfrm>
            <a:off x="60267" y="65492"/>
            <a:ext cx="1082797" cy="369332"/>
          </a:xfrm>
          <a:prstGeom prst="rect">
            <a:avLst/>
          </a:prstGeom>
          <a:noFill/>
        </p:spPr>
        <p:txBody>
          <a:bodyPr wrap="square" rtlCol="0">
            <a:spAutoFit/>
          </a:bodyPr>
          <a:lstStyle/>
          <a:p>
            <a:r>
              <a:rPr lang="fr-CA" b="1" dirty="0">
                <a:solidFill>
                  <a:schemeClr val="bg1"/>
                </a:solidFill>
              </a:rPr>
              <a:t>Diapo 16</a:t>
            </a:r>
            <a:endParaRPr lang="fr-FR" b="1" dirty="0">
              <a:solidFill>
                <a:schemeClr val="bg1"/>
              </a:solidFill>
            </a:endParaRPr>
          </a:p>
        </p:txBody>
      </p:sp>
    </p:spTree>
    <p:extLst>
      <p:ext uri="{BB962C8B-B14F-4D97-AF65-F5344CB8AC3E}">
        <p14:creationId xmlns:p14="http://schemas.microsoft.com/office/powerpoint/2010/main" val="21600860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Isosceles Triangle 1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Espace réservé du contenu 2">
            <a:extLst>
              <a:ext uri="{FF2B5EF4-FFF2-40B4-BE49-F238E27FC236}">
                <a16:creationId xmlns:a16="http://schemas.microsoft.com/office/drawing/2014/main" id="{96AF7785-E5B0-463B-B2A0-6BF395C09AFE}"/>
              </a:ext>
            </a:extLst>
          </p:cNvPr>
          <p:cNvSpPr txBox="1">
            <a:spLocks/>
          </p:cNvSpPr>
          <p:nvPr/>
        </p:nvSpPr>
        <p:spPr>
          <a:xfrm>
            <a:off x="1051965" y="1201175"/>
            <a:ext cx="10035135" cy="525196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800100" lvl="1" indent="-342900" algn="l">
              <a:buFont typeface="Arial" panose="020B0604020202020204" pitchFamily="34" charset="0"/>
              <a:buChar char="•"/>
            </a:pPr>
            <a:endParaRPr lang="fr-CA" sz="1800" i="1" dirty="0"/>
          </a:p>
        </p:txBody>
      </p:sp>
      <p:sp>
        <p:nvSpPr>
          <p:cNvPr id="15" name="ZoneTexte 14">
            <a:hlinkClick r:id="rId3" action="ppaction://hlinksldjump"/>
            <a:extLst>
              <a:ext uri="{FF2B5EF4-FFF2-40B4-BE49-F238E27FC236}">
                <a16:creationId xmlns:a16="http://schemas.microsoft.com/office/drawing/2014/main" id="{67D359FD-73A7-4AE1-BB18-5FAECFD9BD2F}"/>
              </a:ext>
            </a:extLst>
          </p:cNvPr>
          <p:cNvSpPr txBox="1"/>
          <p:nvPr/>
        </p:nvSpPr>
        <p:spPr>
          <a:xfrm>
            <a:off x="10267950" y="18096"/>
            <a:ext cx="1352141" cy="307777"/>
          </a:xfrm>
          <a:prstGeom prst="rect">
            <a:avLst/>
          </a:prstGeom>
          <a:noFill/>
        </p:spPr>
        <p:txBody>
          <a:bodyPr wrap="square">
            <a:spAutoFit/>
          </a:bodyPr>
          <a:lstStyle/>
          <a:p>
            <a:r>
              <a:rPr lang="fr-CA" sz="14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Revenir Diapo 2</a:t>
            </a:r>
            <a:endParaRPr lang="fr-CA" sz="1400" dirty="0"/>
          </a:p>
        </p:txBody>
      </p:sp>
      <p:sp>
        <p:nvSpPr>
          <p:cNvPr id="17" name="ZoneTexte 16">
            <a:extLst>
              <a:ext uri="{FF2B5EF4-FFF2-40B4-BE49-F238E27FC236}">
                <a16:creationId xmlns:a16="http://schemas.microsoft.com/office/drawing/2014/main" id="{4FE372FD-7835-4E9C-84C3-8D00765D57EF}"/>
              </a:ext>
            </a:extLst>
          </p:cNvPr>
          <p:cNvSpPr txBox="1"/>
          <p:nvPr/>
        </p:nvSpPr>
        <p:spPr>
          <a:xfrm>
            <a:off x="1596423" y="183346"/>
            <a:ext cx="8713604" cy="461665"/>
          </a:xfrm>
          <a:prstGeom prst="rect">
            <a:avLst/>
          </a:prstGeom>
          <a:noFill/>
        </p:spPr>
        <p:txBody>
          <a:bodyPr wrap="none" rtlCol="0">
            <a:spAutoFit/>
          </a:bodyPr>
          <a:lstStyle/>
          <a:p>
            <a:r>
              <a:rPr lang="fr-CA" sz="2400" dirty="0"/>
              <a:t>Exemple de c</a:t>
            </a:r>
            <a:r>
              <a:rPr lang="fr-CA" sz="2400" dirty="0">
                <a:latin typeface="Calibri" panose="020F0502020204030204" pitchFamily="34" charset="0"/>
                <a:ea typeface="Calibri" panose="020F0502020204030204" pitchFamily="34" charset="0"/>
                <a:cs typeface="Times New Roman" panose="02020603050405020304" pitchFamily="18" charset="0"/>
              </a:rPr>
              <a:t>alcul d’heures de bénévolats au Congrès du District-U3 </a:t>
            </a:r>
            <a:endParaRPr lang="fr-CA" sz="2400" b="1" dirty="0"/>
          </a:p>
        </p:txBody>
      </p:sp>
      <p:sp>
        <p:nvSpPr>
          <p:cNvPr id="19" name="ZoneTexte 18">
            <a:extLst>
              <a:ext uri="{FF2B5EF4-FFF2-40B4-BE49-F238E27FC236}">
                <a16:creationId xmlns:a16="http://schemas.microsoft.com/office/drawing/2014/main" id="{A0FC1E4B-860E-415D-B2C5-C85A94E9B9E1}"/>
              </a:ext>
            </a:extLst>
          </p:cNvPr>
          <p:cNvSpPr txBox="1"/>
          <p:nvPr/>
        </p:nvSpPr>
        <p:spPr>
          <a:xfrm>
            <a:off x="1596424" y="849441"/>
            <a:ext cx="10023668" cy="5632311"/>
          </a:xfrm>
          <a:prstGeom prst="rect">
            <a:avLst/>
          </a:prstGeom>
          <a:noFill/>
        </p:spPr>
        <p:txBody>
          <a:bodyPr wrap="square" rtlCol="0">
            <a:spAutoFit/>
          </a:bodyPr>
          <a:lstStyle/>
          <a:p>
            <a:r>
              <a:rPr lang="fr-CA" b="1" dirty="0"/>
              <a:t>Cet exemple est mis en information dans l’entête du document EXCEL </a:t>
            </a:r>
            <a:r>
              <a:rPr lang="fr-CA" sz="1600" dirty="0"/>
              <a:t>(</a:t>
            </a:r>
            <a:r>
              <a:rPr lang="fr-CA" sz="1400" i="1" dirty="0">
                <a:solidFill>
                  <a:schemeClr val="accent1"/>
                </a:solidFill>
                <a:hlinkClick r:id="rId4"/>
              </a:rPr>
              <a:t>Modele_presence-2025-2026.xlsx</a:t>
            </a:r>
            <a:r>
              <a:rPr lang="fr-CA" sz="1600" dirty="0"/>
              <a:t>)</a:t>
            </a:r>
            <a:r>
              <a:rPr lang="fr-CA" b="1" dirty="0"/>
              <a:t> :</a:t>
            </a:r>
          </a:p>
          <a:p>
            <a:endParaRPr lang="fr-CA" b="1" dirty="0"/>
          </a:p>
          <a:p>
            <a:r>
              <a:rPr lang="fr-CA" dirty="0"/>
              <a:t>Vous retrouverez dans l’</a:t>
            </a:r>
            <a:r>
              <a:rPr lang="fr-CA" dirty="0" err="1"/>
              <a:t>entête</a:t>
            </a:r>
            <a:r>
              <a:rPr lang="fr-CA" dirty="0"/>
              <a:t> des colonnes BN, BO, BP, BQ et BR les heures à indiquer par membre présent au Congrès selon la participation dans l’horaire.</a:t>
            </a:r>
          </a:p>
          <a:p>
            <a:r>
              <a:rPr lang="fr-CA" dirty="0"/>
              <a:t> </a:t>
            </a:r>
          </a:p>
          <a:p>
            <a:r>
              <a:rPr lang="fr-CA" b="1" dirty="0"/>
              <a:t>Je vous le résume ici :</a:t>
            </a:r>
          </a:p>
          <a:p>
            <a:r>
              <a:rPr lang="fr-CA" dirty="0"/>
              <a:t>Pour les membres de votre CLUB présents à ces activités dans l’horaire du CONGRÈS :</a:t>
            </a:r>
          </a:p>
          <a:p>
            <a:endParaRPr lang="fr-CA" dirty="0"/>
          </a:p>
          <a:p>
            <a:endParaRPr lang="fr-CA" b="1" dirty="0"/>
          </a:p>
          <a:p>
            <a:endParaRPr lang="fr-CA" b="1" dirty="0"/>
          </a:p>
          <a:p>
            <a:r>
              <a:rPr lang="fr-CA" b="1" dirty="0"/>
              <a:t>Si vous aviez :</a:t>
            </a:r>
            <a:endParaRPr lang="fr-CA" dirty="0"/>
          </a:p>
          <a:p>
            <a:r>
              <a:rPr lang="fr-CA" dirty="0"/>
              <a:t>2 membres de votre CLUB au Cabinet (réunion le vendredi dans la journée + souper) = </a:t>
            </a:r>
            <a:r>
              <a:rPr lang="fr-CA" b="1" u="sng" dirty="0"/>
              <a:t>2 * 6 hrs</a:t>
            </a:r>
            <a:r>
              <a:rPr lang="fr-CA" u="sng" dirty="0"/>
              <a:t> = </a:t>
            </a:r>
            <a:r>
              <a:rPr lang="fr-CA" b="1" u="sng" dirty="0"/>
              <a:t>12 hrs</a:t>
            </a:r>
            <a:endParaRPr lang="fr-CA" u="sng" dirty="0"/>
          </a:p>
          <a:p>
            <a:r>
              <a:rPr lang="fr-CA" dirty="0"/>
              <a:t>1 membre qui était animateur d’atelier, le vendredi PM = </a:t>
            </a:r>
            <a:r>
              <a:rPr lang="fr-CA" b="1" u="sng" dirty="0"/>
              <a:t>1 * 1,5</a:t>
            </a:r>
            <a:r>
              <a:rPr lang="fr-CA" u="sng" dirty="0"/>
              <a:t> = </a:t>
            </a:r>
            <a:r>
              <a:rPr lang="fr-CA" b="1" u="sng" dirty="0"/>
              <a:t>1,5 </a:t>
            </a:r>
            <a:r>
              <a:rPr lang="fr-CA" b="1" u="sng" dirty="0" err="1"/>
              <a:t>hr</a:t>
            </a:r>
            <a:r>
              <a:rPr lang="fr-CA" dirty="0"/>
              <a:t>  (c’est la pratique dans les locaux d’ateliers)</a:t>
            </a:r>
          </a:p>
          <a:p>
            <a:r>
              <a:rPr lang="fr-CA" dirty="0"/>
              <a:t>6 membres qui participaient aux ateliers le samedi matin = </a:t>
            </a:r>
            <a:r>
              <a:rPr lang="fr-CA" b="1" u="sng" dirty="0"/>
              <a:t>6 * 4 hrs</a:t>
            </a:r>
            <a:r>
              <a:rPr lang="fr-CA" u="sng" dirty="0"/>
              <a:t> = </a:t>
            </a:r>
            <a:r>
              <a:rPr lang="fr-CA" b="1" u="sng" dirty="0"/>
              <a:t>24 hrs</a:t>
            </a:r>
            <a:endParaRPr lang="fr-CA" u="sng" dirty="0"/>
          </a:p>
          <a:p>
            <a:r>
              <a:rPr lang="fr-CA" dirty="0"/>
              <a:t>3 membres qui ont assisté à l’A.G.A. + Brunch = </a:t>
            </a:r>
            <a:r>
              <a:rPr lang="fr-CA" b="1" u="sng" dirty="0"/>
              <a:t>3 * 4 hrs</a:t>
            </a:r>
            <a:r>
              <a:rPr lang="fr-CA" u="sng" dirty="0"/>
              <a:t> = </a:t>
            </a:r>
            <a:r>
              <a:rPr lang="fr-CA" b="1" u="sng" dirty="0"/>
              <a:t>12 hrs</a:t>
            </a:r>
            <a:endParaRPr lang="fr-CA" u="sng" dirty="0"/>
          </a:p>
          <a:p>
            <a:r>
              <a:rPr lang="fr-CA" dirty="0"/>
              <a:t> </a:t>
            </a:r>
          </a:p>
          <a:p>
            <a:r>
              <a:rPr lang="fr-CA" dirty="0"/>
              <a:t>Donc, vous pourrez déclarer 12 + 1,5 + 24 + 12 = </a:t>
            </a:r>
            <a:r>
              <a:rPr lang="fr-CA" b="1" u="sng" dirty="0"/>
              <a:t>49 hrs</a:t>
            </a:r>
            <a:r>
              <a:rPr lang="fr-CA" dirty="0"/>
              <a:t> ou</a:t>
            </a:r>
            <a:r>
              <a:rPr lang="fr-CA" b="1" dirty="0"/>
              <a:t> </a:t>
            </a:r>
            <a:r>
              <a:rPr lang="fr-CA" b="1" u="sng" dirty="0"/>
              <a:t>50 hrs</a:t>
            </a:r>
            <a:r>
              <a:rPr lang="fr-CA" dirty="0"/>
              <a:t> </a:t>
            </a:r>
            <a:r>
              <a:rPr lang="fr-CA" sz="1400" dirty="0"/>
              <a:t>(</a:t>
            </a:r>
            <a:r>
              <a:rPr lang="fr-CA" sz="1400" i="1" dirty="0"/>
              <a:t>le site accepte seulement des chiffres entiers en heures</a:t>
            </a:r>
            <a:r>
              <a:rPr lang="fr-CA" sz="1400" dirty="0"/>
              <a:t>)</a:t>
            </a:r>
            <a:r>
              <a:rPr lang="fr-CA" dirty="0"/>
              <a:t> de bénévolat total pour la participation au Congrès 2023.</a:t>
            </a:r>
          </a:p>
          <a:p>
            <a:endParaRPr lang="fr-CA" b="1" dirty="0"/>
          </a:p>
        </p:txBody>
      </p:sp>
      <p:graphicFrame>
        <p:nvGraphicFramePr>
          <p:cNvPr id="5" name="Tableau 4"/>
          <p:cNvGraphicFramePr>
            <a:graphicFrameLocks noGrp="1"/>
          </p:cNvGraphicFramePr>
          <p:nvPr>
            <p:extLst>
              <p:ext uri="{D42A27DB-BD31-4B8C-83A1-F6EECF244321}">
                <p14:modId xmlns:p14="http://schemas.microsoft.com/office/powerpoint/2010/main" val="2490298593"/>
              </p:ext>
            </p:extLst>
          </p:nvPr>
        </p:nvGraphicFramePr>
        <p:xfrm>
          <a:off x="1778396" y="2967485"/>
          <a:ext cx="5924994" cy="419817"/>
        </p:xfrm>
        <a:graphic>
          <a:graphicData uri="http://schemas.openxmlformats.org/drawingml/2006/table">
            <a:tbl>
              <a:tblPr firstRow="1" firstCol="1" bandRow="1">
                <a:tableStyleId>{5C22544A-7EE6-4342-B048-85BDC9FD1C3A}</a:tableStyleId>
              </a:tblPr>
              <a:tblGrid>
                <a:gridCol w="1068651">
                  <a:extLst>
                    <a:ext uri="{9D8B030D-6E8A-4147-A177-3AD203B41FA5}">
                      <a16:colId xmlns:a16="http://schemas.microsoft.com/office/drawing/2014/main" val="4078873863"/>
                    </a:ext>
                  </a:extLst>
                </a:gridCol>
                <a:gridCol w="1169918">
                  <a:extLst>
                    <a:ext uri="{9D8B030D-6E8A-4147-A177-3AD203B41FA5}">
                      <a16:colId xmlns:a16="http://schemas.microsoft.com/office/drawing/2014/main" val="1839253978"/>
                    </a:ext>
                  </a:extLst>
                </a:gridCol>
                <a:gridCol w="877439">
                  <a:extLst>
                    <a:ext uri="{9D8B030D-6E8A-4147-A177-3AD203B41FA5}">
                      <a16:colId xmlns:a16="http://schemas.microsoft.com/office/drawing/2014/main" val="1806441307"/>
                    </a:ext>
                  </a:extLst>
                </a:gridCol>
                <a:gridCol w="1245103">
                  <a:extLst>
                    <a:ext uri="{9D8B030D-6E8A-4147-A177-3AD203B41FA5}">
                      <a16:colId xmlns:a16="http://schemas.microsoft.com/office/drawing/2014/main" val="2884019598"/>
                    </a:ext>
                  </a:extLst>
                </a:gridCol>
                <a:gridCol w="1563883">
                  <a:extLst>
                    <a:ext uri="{9D8B030D-6E8A-4147-A177-3AD203B41FA5}">
                      <a16:colId xmlns:a16="http://schemas.microsoft.com/office/drawing/2014/main" val="2867770542"/>
                    </a:ext>
                  </a:extLst>
                </a:gridCol>
              </a:tblGrid>
              <a:tr h="419817">
                <a:tc>
                  <a:txBody>
                    <a:bodyPr/>
                    <a:lstStyle/>
                    <a:p>
                      <a:pPr algn="ctr">
                        <a:spcAft>
                          <a:spcPts val="0"/>
                        </a:spcAft>
                      </a:pPr>
                      <a:r>
                        <a:rPr lang="fr-CA" sz="1100" dirty="0">
                          <a:effectLst/>
                        </a:rPr>
                        <a:t>Cabinet</a:t>
                      </a:r>
                    </a:p>
                    <a:p>
                      <a:pPr algn="ctr">
                        <a:spcAft>
                          <a:spcPts val="0"/>
                        </a:spcAft>
                      </a:pPr>
                      <a:r>
                        <a:rPr lang="fr-CA" sz="1100" dirty="0">
                          <a:effectLst/>
                        </a:rPr>
                        <a:t>* 6 </a:t>
                      </a:r>
                      <a:r>
                        <a:rPr lang="fr-CA" sz="1100" dirty="0" err="1">
                          <a:effectLst/>
                        </a:rPr>
                        <a:t>hrs</a:t>
                      </a:r>
                      <a:endParaRPr lang="fr-CA"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fr-CA" sz="1100">
                          <a:effectLst/>
                        </a:rPr>
                        <a:t>Resp. atelier</a:t>
                      </a:r>
                    </a:p>
                    <a:p>
                      <a:pPr algn="ctr">
                        <a:spcAft>
                          <a:spcPts val="0"/>
                        </a:spcAft>
                      </a:pPr>
                      <a:r>
                        <a:rPr lang="fr-CA" sz="1100">
                          <a:effectLst/>
                        </a:rPr>
                        <a:t>* 1,5</a:t>
                      </a:r>
                      <a:endParaRPr lang="fr-CA"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fr-CA" sz="1100" dirty="0">
                          <a:effectLst/>
                        </a:rPr>
                        <a:t>Ateliers</a:t>
                      </a:r>
                    </a:p>
                    <a:p>
                      <a:pPr algn="ctr">
                        <a:spcAft>
                          <a:spcPts val="0"/>
                        </a:spcAft>
                      </a:pPr>
                      <a:r>
                        <a:rPr lang="fr-CA" sz="1100" dirty="0">
                          <a:effectLst/>
                        </a:rPr>
                        <a:t>* 4 </a:t>
                      </a:r>
                      <a:r>
                        <a:rPr lang="fr-CA" sz="1100" dirty="0" err="1">
                          <a:effectLst/>
                        </a:rPr>
                        <a:t>hrs</a:t>
                      </a:r>
                      <a:endParaRPr lang="fr-CA"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fr-CA" sz="1100">
                          <a:effectLst/>
                        </a:rPr>
                        <a:t>Banquet</a:t>
                      </a:r>
                    </a:p>
                    <a:p>
                      <a:pPr algn="ctr">
                        <a:spcAft>
                          <a:spcPts val="0"/>
                        </a:spcAft>
                      </a:pPr>
                      <a:r>
                        <a:rPr lang="fr-CA" sz="1100">
                          <a:effectLst/>
                        </a:rPr>
                        <a:t>* 4 hrs</a:t>
                      </a:r>
                      <a:endParaRPr lang="fr-CA"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spcAft>
                          <a:spcPts val="0"/>
                        </a:spcAft>
                      </a:pPr>
                      <a:r>
                        <a:rPr lang="fr-CA" sz="1100" dirty="0">
                          <a:effectLst/>
                        </a:rPr>
                        <a:t>AGA et BRUNCH </a:t>
                      </a:r>
                    </a:p>
                    <a:p>
                      <a:pPr algn="ctr">
                        <a:spcAft>
                          <a:spcPts val="0"/>
                        </a:spcAft>
                      </a:pPr>
                      <a:r>
                        <a:rPr lang="fr-CA" sz="1100" dirty="0">
                          <a:effectLst/>
                        </a:rPr>
                        <a:t>* 4 hrs</a:t>
                      </a:r>
                      <a:endParaRPr lang="fr-CA"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480655577"/>
                  </a:ext>
                </a:extLst>
              </a:tr>
            </a:tbl>
          </a:graphicData>
        </a:graphic>
      </p:graphicFrame>
      <p:sp>
        <p:nvSpPr>
          <p:cNvPr id="2" name="ZoneTexte 1">
            <a:extLst>
              <a:ext uri="{FF2B5EF4-FFF2-40B4-BE49-F238E27FC236}">
                <a16:creationId xmlns:a16="http://schemas.microsoft.com/office/drawing/2014/main" id="{4528F635-DC8B-9C9C-3306-EB9AD3F8FE8A}"/>
              </a:ext>
            </a:extLst>
          </p:cNvPr>
          <p:cNvSpPr txBox="1"/>
          <p:nvPr/>
        </p:nvSpPr>
        <p:spPr>
          <a:xfrm>
            <a:off x="60267" y="65492"/>
            <a:ext cx="1082797" cy="369332"/>
          </a:xfrm>
          <a:prstGeom prst="rect">
            <a:avLst/>
          </a:prstGeom>
          <a:noFill/>
        </p:spPr>
        <p:txBody>
          <a:bodyPr wrap="square" rtlCol="0">
            <a:spAutoFit/>
          </a:bodyPr>
          <a:lstStyle/>
          <a:p>
            <a:r>
              <a:rPr lang="fr-CA" b="1" dirty="0">
                <a:solidFill>
                  <a:schemeClr val="bg1"/>
                </a:solidFill>
              </a:rPr>
              <a:t>Diapo 17</a:t>
            </a:r>
            <a:endParaRPr lang="fr-FR" b="1" dirty="0">
              <a:solidFill>
                <a:schemeClr val="bg1"/>
              </a:solidFill>
            </a:endParaRPr>
          </a:p>
        </p:txBody>
      </p:sp>
    </p:spTree>
    <p:extLst>
      <p:ext uri="{BB962C8B-B14F-4D97-AF65-F5344CB8AC3E}">
        <p14:creationId xmlns:p14="http://schemas.microsoft.com/office/powerpoint/2010/main" val="17379118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Isosceles Triangle 1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Espace réservé du contenu 2">
            <a:extLst>
              <a:ext uri="{FF2B5EF4-FFF2-40B4-BE49-F238E27FC236}">
                <a16:creationId xmlns:a16="http://schemas.microsoft.com/office/drawing/2014/main" id="{96AF7785-E5B0-463B-B2A0-6BF395C09AFE}"/>
              </a:ext>
            </a:extLst>
          </p:cNvPr>
          <p:cNvSpPr txBox="1">
            <a:spLocks/>
          </p:cNvSpPr>
          <p:nvPr/>
        </p:nvSpPr>
        <p:spPr>
          <a:xfrm>
            <a:off x="1051965" y="685800"/>
            <a:ext cx="10035135" cy="529350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1" algn="l"/>
            <a:endParaRPr lang="fr-CA" sz="1400" i="1" dirty="0"/>
          </a:p>
        </p:txBody>
      </p:sp>
      <p:graphicFrame>
        <p:nvGraphicFramePr>
          <p:cNvPr id="27" name="Tableau 26">
            <a:extLst>
              <a:ext uri="{FF2B5EF4-FFF2-40B4-BE49-F238E27FC236}">
                <a16:creationId xmlns:a16="http://schemas.microsoft.com/office/drawing/2014/main" id="{A0269572-BD04-4619-AA06-616A6CCE6372}"/>
              </a:ext>
            </a:extLst>
          </p:cNvPr>
          <p:cNvGraphicFramePr>
            <a:graphicFrameLocks noGrp="1"/>
          </p:cNvGraphicFramePr>
          <p:nvPr>
            <p:extLst>
              <p:ext uri="{D42A27DB-BD31-4B8C-83A1-F6EECF244321}">
                <p14:modId xmlns:p14="http://schemas.microsoft.com/office/powerpoint/2010/main" val="1120380831"/>
              </p:ext>
            </p:extLst>
          </p:nvPr>
        </p:nvGraphicFramePr>
        <p:xfrm>
          <a:off x="1538502" y="1253429"/>
          <a:ext cx="9741795" cy="4195190"/>
        </p:xfrm>
        <a:graphic>
          <a:graphicData uri="http://schemas.openxmlformats.org/drawingml/2006/table">
            <a:tbl>
              <a:tblPr>
                <a:tableStyleId>{5202B0CA-FC54-4496-8BCA-5EF66A818D29}</a:tableStyleId>
              </a:tblPr>
              <a:tblGrid>
                <a:gridCol w="450860">
                  <a:extLst>
                    <a:ext uri="{9D8B030D-6E8A-4147-A177-3AD203B41FA5}">
                      <a16:colId xmlns:a16="http://schemas.microsoft.com/office/drawing/2014/main" val="1276328837"/>
                    </a:ext>
                  </a:extLst>
                </a:gridCol>
                <a:gridCol w="9290935">
                  <a:extLst>
                    <a:ext uri="{9D8B030D-6E8A-4147-A177-3AD203B41FA5}">
                      <a16:colId xmlns:a16="http://schemas.microsoft.com/office/drawing/2014/main" val="3860892798"/>
                    </a:ext>
                  </a:extLst>
                </a:gridCol>
              </a:tblGrid>
              <a:tr h="237773">
                <a:tc>
                  <a:txBody>
                    <a:bodyPr/>
                    <a:lstStyle/>
                    <a:p>
                      <a:pPr algn="l" fontAlgn="b"/>
                      <a:endParaRPr lang="fr-CA" sz="1200" b="0" i="0" u="none" strike="noStrike" dirty="0">
                        <a:solidFill>
                          <a:schemeClr val="tx1"/>
                        </a:solidFill>
                        <a:effectLst/>
                        <a:latin typeface="Calibri" panose="020F0502020204030204" pitchFamily="34" charset="0"/>
                      </a:endParaRPr>
                    </a:p>
                  </a:txBody>
                  <a:tcPr marL="6579" marR="6579" marT="657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fr-CA" sz="1200" u="none" strike="noStrike" dirty="0">
                          <a:solidFill>
                            <a:schemeClr val="tx1"/>
                          </a:solidFill>
                          <a:effectLst/>
                        </a:rPr>
                        <a:t> Se préparer pour et prendre part aux programmes et aux réunions</a:t>
                      </a:r>
                      <a:endParaRPr lang="fr-CA" sz="1200" b="0" i="0" u="none" strike="noStrike" dirty="0">
                        <a:solidFill>
                          <a:schemeClr val="tx1"/>
                        </a:solidFill>
                        <a:effectLst/>
                        <a:latin typeface="Merriweather"/>
                      </a:endParaRPr>
                    </a:p>
                  </a:txBody>
                  <a:tcPr marL="6579" marR="6579" marT="657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3579631"/>
                  </a:ext>
                </a:extLst>
              </a:tr>
              <a:tr h="270486">
                <a:tc>
                  <a:txBody>
                    <a:bodyPr/>
                    <a:lstStyle/>
                    <a:p>
                      <a:pPr algn="l" fontAlgn="b"/>
                      <a:endParaRPr lang="fr-CA" sz="1200" b="0" i="0" u="none" strike="noStrike" dirty="0">
                        <a:solidFill>
                          <a:schemeClr val="tx1"/>
                        </a:solidFill>
                        <a:effectLst/>
                        <a:latin typeface="Calibri" panose="020F0502020204030204" pitchFamily="34" charset="0"/>
                      </a:endParaRPr>
                    </a:p>
                  </a:txBody>
                  <a:tcPr marL="6579" marR="6579" marT="657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fr-CA" sz="1200" u="none" strike="noStrike" dirty="0">
                          <a:solidFill>
                            <a:schemeClr val="tx1"/>
                          </a:solidFill>
                          <a:effectLst/>
                        </a:rPr>
                        <a:t> Gérer les registres et les rapports d'affaires de club</a:t>
                      </a:r>
                      <a:endParaRPr lang="fr-CA" sz="1200" b="0" i="0" u="none" strike="noStrike" dirty="0">
                        <a:solidFill>
                          <a:schemeClr val="tx1"/>
                        </a:solidFill>
                        <a:effectLst/>
                        <a:latin typeface="Merriweather"/>
                      </a:endParaRPr>
                    </a:p>
                  </a:txBody>
                  <a:tcPr marL="6579" marR="6579" marT="657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79234316"/>
                  </a:ext>
                </a:extLst>
              </a:tr>
              <a:tr h="270486">
                <a:tc>
                  <a:txBody>
                    <a:bodyPr/>
                    <a:lstStyle/>
                    <a:p>
                      <a:pPr algn="l" fontAlgn="b"/>
                      <a:endParaRPr lang="fr-CA" sz="1200" b="0" i="0" u="none" strike="noStrike" dirty="0">
                        <a:solidFill>
                          <a:schemeClr val="tx1"/>
                        </a:solidFill>
                        <a:effectLst/>
                        <a:latin typeface="Calibri" panose="020F0502020204030204" pitchFamily="34" charset="0"/>
                      </a:endParaRPr>
                    </a:p>
                  </a:txBody>
                  <a:tcPr marL="6579" marR="6579" marT="657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fr-CA" sz="1200" u="none" strike="noStrike" dirty="0">
                          <a:solidFill>
                            <a:schemeClr val="tx1"/>
                          </a:solidFill>
                          <a:effectLst/>
                        </a:rPr>
                        <a:t> Gérer la correspondance (incluant les courriels)</a:t>
                      </a:r>
                      <a:endParaRPr lang="fr-CA" sz="1200" b="0" i="0" u="none" strike="noStrike" dirty="0">
                        <a:solidFill>
                          <a:schemeClr val="tx1"/>
                        </a:solidFill>
                        <a:effectLst/>
                        <a:latin typeface="Merriweather"/>
                      </a:endParaRPr>
                    </a:p>
                  </a:txBody>
                  <a:tcPr marL="6579" marR="6579" marT="657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25497821"/>
                  </a:ext>
                </a:extLst>
              </a:tr>
              <a:tr h="270486">
                <a:tc>
                  <a:txBody>
                    <a:bodyPr/>
                    <a:lstStyle/>
                    <a:p>
                      <a:pPr algn="l" fontAlgn="b"/>
                      <a:endParaRPr lang="fr-CA" sz="1200" b="0" i="0" u="none" strike="noStrike">
                        <a:solidFill>
                          <a:schemeClr val="tx1"/>
                        </a:solidFill>
                        <a:effectLst/>
                        <a:latin typeface="Calibri" panose="020F0502020204030204" pitchFamily="34" charset="0"/>
                      </a:endParaRPr>
                    </a:p>
                  </a:txBody>
                  <a:tcPr marL="6579" marR="6579" marT="657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fr-CA" sz="1200" u="none" strike="noStrike" dirty="0">
                          <a:solidFill>
                            <a:schemeClr val="tx1"/>
                          </a:solidFill>
                          <a:effectLst/>
                        </a:rPr>
                        <a:t> Signaler les changements concernant l'effectif</a:t>
                      </a:r>
                      <a:endParaRPr lang="fr-CA" sz="1200" b="0" i="0" u="none" strike="noStrike" dirty="0">
                        <a:solidFill>
                          <a:schemeClr val="tx1"/>
                        </a:solidFill>
                        <a:effectLst/>
                        <a:latin typeface="Merriweather"/>
                      </a:endParaRPr>
                    </a:p>
                  </a:txBody>
                  <a:tcPr marL="6579" marR="6579" marT="657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46054383"/>
                  </a:ext>
                </a:extLst>
              </a:tr>
              <a:tr h="270486">
                <a:tc>
                  <a:txBody>
                    <a:bodyPr/>
                    <a:lstStyle/>
                    <a:p>
                      <a:pPr algn="l" fontAlgn="b"/>
                      <a:endParaRPr lang="fr-CA" sz="1200" b="0" i="0" u="none" strike="noStrike">
                        <a:solidFill>
                          <a:schemeClr val="tx1"/>
                        </a:solidFill>
                        <a:effectLst/>
                        <a:latin typeface="Calibri" panose="020F0502020204030204" pitchFamily="34" charset="0"/>
                      </a:endParaRPr>
                    </a:p>
                  </a:txBody>
                  <a:tcPr marL="6579" marR="6579" marT="657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fr-CA" sz="1200" u="none" strike="noStrike" dirty="0">
                          <a:solidFill>
                            <a:schemeClr val="tx1"/>
                          </a:solidFill>
                          <a:effectLst/>
                        </a:rPr>
                        <a:t> Correspondre avec le district</a:t>
                      </a:r>
                      <a:endParaRPr lang="fr-CA" sz="1200" b="0" i="0" u="none" strike="noStrike" dirty="0">
                        <a:solidFill>
                          <a:schemeClr val="tx1"/>
                        </a:solidFill>
                        <a:effectLst/>
                        <a:latin typeface="Merriweather"/>
                      </a:endParaRPr>
                    </a:p>
                  </a:txBody>
                  <a:tcPr marL="6579" marR="6579" marT="657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74351816"/>
                  </a:ext>
                </a:extLst>
              </a:tr>
              <a:tr h="270486">
                <a:tc>
                  <a:txBody>
                    <a:bodyPr/>
                    <a:lstStyle/>
                    <a:p>
                      <a:pPr algn="l" fontAlgn="b"/>
                      <a:endParaRPr lang="fr-CA" sz="1200" b="0" i="0" u="none" strike="noStrike">
                        <a:solidFill>
                          <a:schemeClr val="tx1"/>
                        </a:solidFill>
                        <a:effectLst/>
                        <a:latin typeface="Calibri" panose="020F0502020204030204" pitchFamily="34" charset="0"/>
                      </a:endParaRPr>
                    </a:p>
                  </a:txBody>
                  <a:tcPr marL="6579" marR="6579" marT="657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fr-CA" sz="1200" u="none" strike="noStrike" dirty="0">
                          <a:solidFill>
                            <a:schemeClr val="tx1"/>
                          </a:solidFill>
                          <a:effectLst/>
                        </a:rPr>
                        <a:t> Assister à la réunion de zone</a:t>
                      </a:r>
                      <a:endParaRPr lang="fr-CA" sz="1200" b="0" i="0" u="none" strike="noStrike" dirty="0">
                        <a:solidFill>
                          <a:schemeClr val="tx1"/>
                        </a:solidFill>
                        <a:effectLst/>
                        <a:latin typeface="Merriweather"/>
                      </a:endParaRPr>
                    </a:p>
                  </a:txBody>
                  <a:tcPr marL="6579" marR="6579" marT="657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3531220"/>
                  </a:ext>
                </a:extLst>
              </a:tr>
              <a:tr h="270486">
                <a:tc>
                  <a:txBody>
                    <a:bodyPr/>
                    <a:lstStyle/>
                    <a:p>
                      <a:pPr algn="l" fontAlgn="b"/>
                      <a:endParaRPr lang="fr-CA" sz="1200" b="0" i="0" u="none" strike="noStrike">
                        <a:solidFill>
                          <a:schemeClr val="tx1"/>
                        </a:solidFill>
                        <a:effectLst/>
                        <a:latin typeface="Calibri" panose="020F0502020204030204" pitchFamily="34" charset="0"/>
                      </a:endParaRPr>
                    </a:p>
                  </a:txBody>
                  <a:tcPr marL="6579" marR="6579" marT="657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fr-CA" sz="1200" u="none" strike="noStrike" dirty="0">
                          <a:solidFill>
                            <a:schemeClr val="tx1"/>
                          </a:solidFill>
                          <a:effectLst/>
                        </a:rPr>
                        <a:t> Mettre à jour la liste d'effectifs régulièrement pour garder à jour la facturation des cotisations</a:t>
                      </a:r>
                      <a:endParaRPr lang="fr-CA" sz="1200" b="0" i="0" u="none" strike="noStrike" dirty="0">
                        <a:solidFill>
                          <a:schemeClr val="tx1"/>
                        </a:solidFill>
                        <a:effectLst/>
                        <a:latin typeface="Merriweather"/>
                      </a:endParaRPr>
                    </a:p>
                  </a:txBody>
                  <a:tcPr marL="6579" marR="6579" marT="657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67091096"/>
                  </a:ext>
                </a:extLst>
              </a:tr>
              <a:tr h="378039">
                <a:tc>
                  <a:txBody>
                    <a:bodyPr/>
                    <a:lstStyle/>
                    <a:p>
                      <a:pPr algn="l" fontAlgn="b"/>
                      <a:endParaRPr lang="fr-CA" sz="1200" b="0" i="0" u="none" strike="noStrike">
                        <a:solidFill>
                          <a:schemeClr val="tx1"/>
                        </a:solidFill>
                        <a:effectLst/>
                        <a:latin typeface="Calibri" panose="020F0502020204030204" pitchFamily="34" charset="0"/>
                      </a:endParaRPr>
                    </a:p>
                  </a:txBody>
                  <a:tcPr marL="6579" marR="6579" marT="657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fr-CA" sz="1200" u="none" strike="noStrike" dirty="0">
                          <a:solidFill>
                            <a:schemeClr val="tx1"/>
                          </a:solidFill>
                          <a:effectLst/>
                        </a:rPr>
                        <a:t> Faire état auprès du président et du conseil d'administration de tout manquement et mesure prise pour recouvrer les sommes impayées en</a:t>
                      </a:r>
                      <a:br>
                        <a:rPr lang="fr-CA" sz="1200" u="none" strike="noStrike" dirty="0">
                          <a:solidFill>
                            <a:schemeClr val="tx1"/>
                          </a:solidFill>
                          <a:effectLst/>
                        </a:rPr>
                      </a:br>
                      <a:r>
                        <a:rPr lang="fr-CA" sz="1200" u="none" strike="noStrike" dirty="0">
                          <a:solidFill>
                            <a:schemeClr val="tx1"/>
                          </a:solidFill>
                          <a:effectLst/>
                        </a:rPr>
                        <a:t> collaboration avec le trésorier</a:t>
                      </a:r>
                      <a:endParaRPr lang="fr-CA" sz="1200" b="0" i="0" u="none" strike="noStrike" dirty="0">
                        <a:solidFill>
                          <a:schemeClr val="tx1"/>
                        </a:solidFill>
                        <a:effectLst/>
                        <a:latin typeface="Merriweather"/>
                      </a:endParaRPr>
                    </a:p>
                  </a:txBody>
                  <a:tcPr marL="6579" marR="6579" marT="657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75972043"/>
                  </a:ext>
                </a:extLst>
              </a:tr>
              <a:tr h="270486">
                <a:tc>
                  <a:txBody>
                    <a:bodyPr/>
                    <a:lstStyle/>
                    <a:p>
                      <a:pPr algn="l" fontAlgn="b"/>
                      <a:endParaRPr lang="fr-CA" sz="1200" b="0" i="0" u="none" strike="noStrike">
                        <a:solidFill>
                          <a:schemeClr val="tx1"/>
                        </a:solidFill>
                        <a:effectLst/>
                        <a:latin typeface="Calibri" panose="020F0502020204030204" pitchFamily="34" charset="0"/>
                      </a:endParaRPr>
                    </a:p>
                  </a:txBody>
                  <a:tcPr marL="6579" marR="6579" marT="657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fr-CA" sz="1200" u="none" strike="noStrike" dirty="0">
                          <a:solidFill>
                            <a:schemeClr val="tx1"/>
                          </a:solidFill>
                          <a:effectLst/>
                        </a:rPr>
                        <a:t> Passer en revue les nouvelles adhésions/ et les archiver dans les registres du club  (faire compléter formulaire d’inscription)</a:t>
                      </a:r>
                      <a:endParaRPr lang="fr-CA" sz="1200" b="0" i="0" u="none" strike="noStrike" dirty="0">
                        <a:solidFill>
                          <a:schemeClr val="tx1"/>
                        </a:solidFill>
                        <a:effectLst/>
                        <a:latin typeface="Merriweather"/>
                      </a:endParaRPr>
                    </a:p>
                  </a:txBody>
                  <a:tcPr marL="6579" marR="6579" marT="657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28240499"/>
                  </a:ext>
                </a:extLst>
              </a:tr>
              <a:tr h="270486">
                <a:tc>
                  <a:txBody>
                    <a:bodyPr/>
                    <a:lstStyle/>
                    <a:p>
                      <a:pPr algn="l" fontAlgn="b"/>
                      <a:endParaRPr lang="fr-CA" sz="1200" b="0" i="0" u="none" strike="noStrike">
                        <a:solidFill>
                          <a:schemeClr val="tx1"/>
                        </a:solidFill>
                        <a:effectLst/>
                        <a:latin typeface="Calibri" panose="020F0502020204030204" pitchFamily="34" charset="0"/>
                      </a:endParaRPr>
                    </a:p>
                  </a:txBody>
                  <a:tcPr marL="6579" marR="6579" marT="657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fr-CA" sz="1200" u="none" strike="noStrike" dirty="0">
                          <a:solidFill>
                            <a:schemeClr val="tx1"/>
                          </a:solidFill>
                          <a:effectLst/>
                        </a:rPr>
                        <a:t> Soumettre les coordonnées de tout nouveau membre sur le site LION PORTAL</a:t>
                      </a:r>
                      <a:endParaRPr lang="fr-CA" sz="1200" b="0" i="0" u="none" strike="noStrike" dirty="0">
                        <a:solidFill>
                          <a:schemeClr val="tx1"/>
                        </a:solidFill>
                        <a:effectLst/>
                        <a:latin typeface="Merriweather"/>
                      </a:endParaRPr>
                    </a:p>
                  </a:txBody>
                  <a:tcPr marL="6579" marR="6579" marT="657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7583227"/>
                  </a:ext>
                </a:extLst>
              </a:tr>
              <a:tr h="278744">
                <a:tc>
                  <a:txBody>
                    <a:bodyPr/>
                    <a:lstStyle/>
                    <a:p>
                      <a:pPr algn="l" fontAlgn="b"/>
                      <a:endParaRPr lang="fr-CA" sz="1200" b="0" i="0" u="none" strike="noStrike">
                        <a:solidFill>
                          <a:schemeClr val="tx1"/>
                        </a:solidFill>
                        <a:effectLst/>
                        <a:latin typeface="Calibri" panose="020F0502020204030204" pitchFamily="34" charset="0"/>
                      </a:endParaRPr>
                    </a:p>
                  </a:txBody>
                  <a:tcPr marL="6579" marR="6579" marT="657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fr-CA" sz="1200" u="none" strike="noStrike" dirty="0">
                          <a:solidFill>
                            <a:schemeClr val="tx1"/>
                          </a:solidFill>
                          <a:effectLst/>
                        </a:rPr>
                        <a:t> Commander les fournitures et distinctions  sur la boutique en ligne du Lions Clubs International</a:t>
                      </a:r>
                      <a:endParaRPr lang="fr-CA" sz="1200" b="0" i="0" u="none" strike="noStrike" dirty="0">
                        <a:solidFill>
                          <a:schemeClr val="tx1"/>
                        </a:solidFill>
                        <a:effectLst/>
                        <a:latin typeface="Merriweather"/>
                      </a:endParaRPr>
                    </a:p>
                  </a:txBody>
                  <a:tcPr marL="6579" marR="6579" marT="657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08145483"/>
                  </a:ext>
                </a:extLst>
              </a:tr>
              <a:tr h="270486">
                <a:tc>
                  <a:txBody>
                    <a:bodyPr/>
                    <a:lstStyle/>
                    <a:p>
                      <a:pPr algn="l" fontAlgn="b"/>
                      <a:endParaRPr lang="fr-CA" sz="1200" b="0" i="0" u="none" strike="noStrike" dirty="0">
                        <a:solidFill>
                          <a:schemeClr val="tx1"/>
                        </a:solidFill>
                        <a:effectLst/>
                        <a:latin typeface="Calibri" panose="020F0502020204030204" pitchFamily="34" charset="0"/>
                      </a:endParaRPr>
                    </a:p>
                  </a:txBody>
                  <a:tcPr marL="6579" marR="6579" marT="657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fr-CA" sz="1200" u="none" strike="noStrike" dirty="0">
                          <a:solidFill>
                            <a:schemeClr val="tx1"/>
                          </a:solidFill>
                          <a:effectLst/>
                        </a:rPr>
                        <a:t> Soumettre le rapport des officiels de club (LION PORTAL, max. 30 avril – ancien PU-101)</a:t>
                      </a:r>
                      <a:endParaRPr lang="fr-CA" sz="1200" b="0" i="0" u="none" strike="noStrike" dirty="0">
                        <a:solidFill>
                          <a:schemeClr val="tx1"/>
                        </a:solidFill>
                        <a:effectLst/>
                        <a:latin typeface="Merriweather"/>
                      </a:endParaRPr>
                    </a:p>
                  </a:txBody>
                  <a:tcPr marL="6579" marR="6579" marT="657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07459259"/>
                  </a:ext>
                </a:extLst>
              </a:tr>
              <a:tr h="325288">
                <a:tc>
                  <a:txBody>
                    <a:bodyPr/>
                    <a:lstStyle/>
                    <a:p>
                      <a:pPr algn="l" fontAlgn="b"/>
                      <a:endParaRPr lang="fr-CA" sz="1200" b="0" i="0" u="none" strike="noStrike" dirty="0">
                        <a:solidFill>
                          <a:schemeClr val="tx1"/>
                        </a:solidFill>
                        <a:effectLst/>
                        <a:latin typeface="Calibri" panose="020F0502020204030204" pitchFamily="34" charset="0"/>
                      </a:endParaRPr>
                    </a:p>
                  </a:txBody>
                  <a:tcPr marL="6579" marR="6579" marT="657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fr-CA" sz="1200" u="none" strike="noStrike" dirty="0">
                          <a:solidFill>
                            <a:schemeClr val="tx1"/>
                          </a:solidFill>
                          <a:effectLst/>
                        </a:rPr>
                        <a:t> Recevoir et distribuer les renseignements relatifs aux conventions internationales et de districts simple/multiple</a:t>
                      </a:r>
                      <a:endParaRPr lang="fr-CA" sz="1200" b="0" i="0" u="none" strike="noStrike" dirty="0">
                        <a:solidFill>
                          <a:schemeClr val="tx1"/>
                        </a:solidFill>
                        <a:effectLst/>
                        <a:latin typeface="Merriweather"/>
                      </a:endParaRPr>
                    </a:p>
                  </a:txBody>
                  <a:tcPr marL="6579" marR="6579" marT="657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02159532"/>
                  </a:ext>
                </a:extLst>
              </a:tr>
              <a:tr h="270486">
                <a:tc>
                  <a:txBody>
                    <a:bodyPr/>
                    <a:lstStyle/>
                    <a:p>
                      <a:pPr algn="l" fontAlgn="b"/>
                      <a:endParaRPr lang="fr-CA" sz="1200" b="0" i="0" u="none" strike="noStrike" dirty="0">
                        <a:solidFill>
                          <a:schemeClr val="tx1"/>
                        </a:solidFill>
                        <a:effectLst/>
                        <a:latin typeface="Calibri" panose="020F0502020204030204" pitchFamily="34" charset="0"/>
                      </a:endParaRPr>
                    </a:p>
                  </a:txBody>
                  <a:tcPr marL="6579" marR="6579" marT="657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fr-CA" sz="1200" u="none" strike="noStrike" dirty="0">
                          <a:solidFill>
                            <a:schemeClr val="tx1"/>
                          </a:solidFill>
                          <a:effectLst/>
                        </a:rPr>
                        <a:t> Présenter les demandes de distinctions pour membres du club au LCI et au District (max. décembre de l’année) </a:t>
                      </a:r>
                      <a:endParaRPr lang="fr-CA" sz="1200" b="0" i="0" u="none" strike="noStrike" dirty="0">
                        <a:solidFill>
                          <a:schemeClr val="tx1"/>
                        </a:solidFill>
                        <a:effectLst/>
                        <a:latin typeface="Merriweather"/>
                      </a:endParaRPr>
                    </a:p>
                  </a:txBody>
                  <a:tcPr marL="6579" marR="6579" marT="657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23722336"/>
                  </a:ext>
                </a:extLst>
              </a:tr>
              <a:tr h="270486">
                <a:tc>
                  <a:txBody>
                    <a:bodyPr/>
                    <a:lstStyle/>
                    <a:p>
                      <a:pPr algn="l" fontAlgn="b"/>
                      <a:endParaRPr lang="fr-CA" sz="1200" b="0" i="0" u="none" strike="noStrike" dirty="0">
                        <a:solidFill>
                          <a:schemeClr val="tx1"/>
                        </a:solidFill>
                        <a:effectLst/>
                        <a:latin typeface="Calibri" panose="020F0502020204030204" pitchFamily="34" charset="0"/>
                      </a:endParaRPr>
                    </a:p>
                  </a:txBody>
                  <a:tcPr marL="6579" marR="6579" marT="657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CA" sz="1200" u="none" strike="noStrike" dirty="0">
                          <a:solidFill>
                            <a:schemeClr val="tx1"/>
                          </a:solidFill>
                          <a:effectLst/>
                        </a:rPr>
                        <a:t> Veiller à ce que la passation des pouvoirs soit harmonieuse  pour le prochain secrétaire </a:t>
                      </a:r>
                      <a:endParaRPr lang="fr-CA" sz="1200" dirty="0">
                        <a:solidFill>
                          <a:schemeClr val="tx1"/>
                        </a:solidFill>
                      </a:endParaRPr>
                    </a:p>
                  </a:txBody>
                  <a:tcPr marL="6579" marR="6579" marT="657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7467962"/>
                  </a:ext>
                </a:extLst>
              </a:tr>
            </a:tbl>
          </a:graphicData>
        </a:graphic>
      </p:graphicFrame>
      <p:sp>
        <p:nvSpPr>
          <p:cNvPr id="15" name="ZoneTexte 14">
            <a:hlinkClick r:id="rId3" action="ppaction://hlinksldjump"/>
            <a:extLst>
              <a:ext uri="{FF2B5EF4-FFF2-40B4-BE49-F238E27FC236}">
                <a16:creationId xmlns:a16="http://schemas.microsoft.com/office/drawing/2014/main" id="{7393DE18-28BE-4E98-9923-F8DCF71A7445}"/>
              </a:ext>
            </a:extLst>
          </p:cNvPr>
          <p:cNvSpPr txBox="1"/>
          <p:nvPr/>
        </p:nvSpPr>
        <p:spPr>
          <a:xfrm>
            <a:off x="10267950" y="18096"/>
            <a:ext cx="1352141" cy="307777"/>
          </a:xfrm>
          <a:prstGeom prst="rect">
            <a:avLst/>
          </a:prstGeom>
          <a:noFill/>
        </p:spPr>
        <p:txBody>
          <a:bodyPr wrap="square">
            <a:spAutoFit/>
          </a:bodyPr>
          <a:lstStyle/>
          <a:p>
            <a:r>
              <a:rPr lang="fr-CA" sz="14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Revenir Diapo 2</a:t>
            </a:r>
            <a:endParaRPr lang="fr-CA" sz="1400" dirty="0"/>
          </a:p>
        </p:txBody>
      </p:sp>
      <p:sp>
        <p:nvSpPr>
          <p:cNvPr id="17" name="ZoneTexte 16">
            <a:extLst>
              <a:ext uri="{FF2B5EF4-FFF2-40B4-BE49-F238E27FC236}">
                <a16:creationId xmlns:a16="http://schemas.microsoft.com/office/drawing/2014/main" id="{6B2E669A-97C9-4257-8CCB-4F8BDE18FB62}"/>
              </a:ext>
            </a:extLst>
          </p:cNvPr>
          <p:cNvSpPr txBox="1"/>
          <p:nvPr/>
        </p:nvSpPr>
        <p:spPr>
          <a:xfrm>
            <a:off x="1624052" y="195746"/>
            <a:ext cx="4711290" cy="461665"/>
          </a:xfrm>
          <a:prstGeom prst="rect">
            <a:avLst/>
          </a:prstGeom>
          <a:noFill/>
        </p:spPr>
        <p:txBody>
          <a:bodyPr wrap="none" rtlCol="0">
            <a:spAutoFit/>
          </a:bodyPr>
          <a:lstStyle/>
          <a:p>
            <a:r>
              <a:rPr lang="fr-CA" sz="2400" b="1" dirty="0"/>
              <a:t>VOS RESPONSABILITÉS COURANTES</a:t>
            </a:r>
          </a:p>
        </p:txBody>
      </p:sp>
      <p:sp>
        <p:nvSpPr>
          <p:cNvPr id="2" name="ZoneTexte 1">
            <a:extLst>
              <a:ext uri="{FF2B5EF4-FFF2-40B4-BE49-F238E27FC236}">
                <a16:creationId xmlns:a16="http://schemas.microsoft.com/office/drawing/2014/main" id="{181CFC48-4164-06F2-EC05-187FEBB57836}"/>
              </a:ext>
            </a:extLst>
          </p:cNvPr>
          <p:cNvSpPr txBox="1"/>
          <p:nvPr/>
        </p:nvSpPr>
        <p:spPr>
          <a:xfrm>
            <a:off x="60267" y="65492"/>
            <a:ext cx="1082797" cy="369332"/>
          </a:xfrm>
          <a:prstGeom prst="rect">
            <a:avLst/>
          </a:prstGeom>
          <a:noFill/>
        </p:spPr>
        <p:txBody>
          <a:bodyPr wrap="square" rtlCol="0">
            <a:spAutoFit/>
          </a:bodyPr>
          <a:lstStyle/>
          <a:p>
            <a:r>
              <a:rPr lang="fr-CA" b="1" dirty="0">
                <a:solidFill>
                  <a:schemeClr val="bg1"/>
                </a:solidFill>
              </a:rPr>
              <a:t>Diapo 18</a:t>
            </a:r>
            <a:endParaRPr lang="fr-FR" b="1" dirty="0">
              <a:solidFill>
                <a:schemeClr val="bg1"/>
              </a:solidFill>
            </a:endParaRPr>
          </a:p>
        </p:txBody>
      </p:sp>
    </p:spTree>
    <p:extLst>
      <p:ext uri="{BB962C8B-B14F-4D97-AF65-F5344CB8AC3E}">
        <p14:creationId xmlns:p14="http://schemas.microsoft.com/office/powerpoint/2010/main" val="16506901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Isosceles Triangle 1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ZoneTexte 12">
            <a:hlinkClick r:id="rId3" action="ppaction://hlinksldjump"/>
            <a:extLst>
              <a:ext uri="{FF2B5EF4-FFF2-40B4-BE49-F238E27FC236}">
                <a16:creationId xmlns:a16="http://schemas.microsoft.com/office/drawing/2014/main" id="{6DA5E609-4CBF-4917-940C-4716F19A67DC}"/>
              </a:ext>
            </a:extLst>
          </p:cNvPr>
          <p:cNvSpPr txBox="1"/>
          <p:nvPr/>
        </p:nvSpPr>
        <p:spPr>
          <a:xfrm>
            <a:off x="10267950" y="101916"/>
            <a:ext cx="1352141" cy="307777"/>
          </a:xfrm>
          <a:prstGeom prst="rect">
            <a:avLst/>
          </a:prstGeom>
          <a:noFill/>
        </p:spPr>
        <p:txBody>
          <a:bodyPr wrap="square">
            <a:spAutoFit/>
          </a:bodyPr>
          <a:lstStyle/>
          <a:p>
            <a:r>
              <a:rPr lang="fr-CA" sz="14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Revenir Diapo 2</a:t>
            </a:r>
            <a:endParaRPr lang="fr-CA" sz="1400" dirty="0"/>
          </a:p>
        </p:txBody>
      </p:sp>
      <p:sp>
        <p:nvSpPr>
          <p:cNvPr id="15" name="ZoneTexte 14">
            <a:extLst>
              <a:ext uri="{FF2B5EF4-FFF2-40B4-BE49-F238E27FC236}">
                <a16:creationId xmlns:a16="http://schemas.microsoft.com/office/drawing/2014/main" id="{CFE0B9AE-6A75-4D12-A0E3-8E06D3ABEA30}"/>
              </a:ext>
            </a:extLst>
          </p:cNvPr>
          <p:cNvSpPr txBox="1"/>
          <p:nvPr/>
        </p:nvSpPr>
        <p:spPr>
          <a:xfrm>
            <a:off x="1949011" y="537211"/>
            <a:ext cx="7109960" cy="461665"/>
          </a:xfrm>
          <a:prstGeom prst="rect">
            <a:avLst/>
          </a:prstGeom>
          <a:noFill/>
        </p:spPr>
        <p:txBody>
          <a:bodyPr wrap="none" rtlCol="0">
            <a:spAutoFit/>
          </a:bodyPr>
          <a:lstStyle/>
          <a:p>
            <a:r>
              <a:rPr lang="fr-CA" sz="2400" b="1" dirty="0"/>
              <a:t>POUR PARTICIPER AU CONCOURS EFFICACITÉ DU CLUB</a:t>
            </a:r>
          </a:p>
        </p:txBody>
      </p:sp>
      <p:sp>
        <p:nvSpPr>
          <p:cNvPr id="4" name="ZoneTexte 3">
            <a:extLst>
              <a:ext uri="{FF2B5EF4-FFF2-40B4-BE49-F238E27FC236}">
                <a16:creationId xmlns:a16="http://schemas.microsoft.com/office/drawing/2014/main" id="{85A24755-F35B-9AC9-72A2-95EEFC5EBF77}"/>
              </a:ext>
            </a:extLst>
          </p:cNvPr>
          <p:cNvSpPr txBox="1"/>
          <p:nvPr/>
        </p:nvSpPr>
        <p:spPr>
          <a:xfrm>
            <a:off x="60267" y="65492"/>
            <a:ext cx="1082797" cy="369332"/>
          </a:xfrm>
          <a:prstGeom prst="rect">
            <a:avLst/>
          </a:prstGeom>
          <a:noFill/>
        </p:spPr>
        <p:txBody>
          <a:bodyPr wrap="square" rtlCol="0">
            <a:spAutoFit/>
          </a:bodyPr>
          <a:lstStyle/>
          <a:p>
            <a:r>
              <a:rPr lang="fr-CA" b="1" dirty="0">
                <a:solidFill>
                  <a:schemeClr val="bg1"/>
                </a:solidFill>
              </a:rPr>
              <a:t>Diapo 19</a:t>
            </a:r>
            <a:endParaRPr lang="fr-FR" b="1" dirty="0">
              <a:solidFill>
                <a:schemeClr val="bg1"/>
              </a:solidFill>
            </a:endParaRPr>
          </a:p>
        </p:txBody>
      </p:sp>
      <p:sp>
        <p:nvSpPr>
          <p:cNvPr id="3" name="ZoneTexte 2">
            <a:extLst>
              <a:ext uri="{FF2B5EF4-FFF2-40B4-BE49-F238E27FC236}">
                <a16:creationId xmlns:a16="http://schemas.microsoft.com/office/drawing/2014/main" id="{4EE35E20-8F40-3916-DA14-2A85A03359E1}"/>
              </a:ext>
            </a:extLst>
          </p:cNvPr>
          <p:cNvSpPr txBox="1"/>
          <p:nvPr/>
        </p:nvSpPr>
        <p:spPr>
          <a:xfrm>
            <a:off x="1670670" y="1790825"/>
            <a:ext cx="7807060" cy="3693319"/>
          </a:xfrm>
          <a:prstGeom prst="rect">
            <a:avLst/>
          </a:prstGeom>
          <a:noFill/>
        </p:spPr>
        <p:txBody>
          <a:bodyPr wrap="square" rtlCol="0">
            <a:spAutoFit/>
          </a:bodyPr>
          <a:lstStyle/>
          <a:p>
            <a:r>
              <a:rPr lang="fr-CA" dirty="0"/>
              <a:t>Ce concours commence le 1</a:t>
            </a:r>
            <a:r>
              <a:rPr lang="fr-CA" baseline="30000" dirty="0"/>
              <a:t>er</a:t>
            </a:r>
            <a:r>
              <a:rPr lang="fr-CA" dirty="0"/>
              <a:t> mai et se termine le 30 avril de l’année qui termine notre année fiscale Lions.</a:t>
            </a:r>
          </a:p>
          <a:p>
            <a:endParaRPr lang="fr-FR" dirty="0"/>
          </a:p>
          <a:p>
            <a:endParaRPr lang="fr-FR" dirty="0"/>
          </a:p>
          <a:p>
            <a:r>
              <a:rPr lang="fr-CA" b="1" i="1" dirty="0">
                <a:solidFill>
                  <a:srgbClr val="FF0000"/>
                </a:solidFill>
              </a:rPr>
              <a:t>Exemple : </a:t>
            </a:r>
            <a:r>
              <a:rPr lang="fr-CA" i="1" dirty="0"/>
              <a:t> </a:t>
            </a:r>
            <a:r>
              <a:rPr lang="fr-CA" dirty="0"/>
              <a:t>pour l'an prochain, le concours a commencé le 1er mai 2026 et se terminera le 30 avril 2027.</a:t>
            </a:r>
          </a:p>
          <a:p>
            <a:endParaRPr lang="fr-CA" dirty="0"/>
          </a:p>
          <a:p>
            <a:r>
              <a:rPr lang="fr-CA" dirty="0"/>
              <a:t>Pour s’assurer des règlements du concours, consulter le document déposé lors du 1</a:t>
            </a:r>
            <a:r>
              <a:rPr lang="fr-CA" baseline="30000" dirty="0"/>
              <a:t>er</a:t>
            </a:r>
            <a:r>
              <a:rPr lang="fr-CA" dirty="0"/>
              <a:t> Cabinet tenu à la fin août de chaque année à l’adresse suivante  :</a:t>
            </a:r>
            <a:br>
              <a:rPr lang="fr-CA" dirty="0"/>
            </a:br>
            <a:br>
              <a:rPr lang="fr-CA" dirty="0"/>
            </a:br>
            <a:r>
              <a:rPr lang="fr-CA" dirty="0">
                <a:hlinkClick r:id="rId4"/>
              </a:rPr>
              <a:t>https://districtu3.com/Concours/Efficacite/</a:t>
            </a:r>
            <a:r>
              <a:rPr lang="fr-CA" dirty="0"/>
              <a:t> </a:t>
            </a:r>
          </a:p>
          <a:p>
            <a:endParaRPr lang="fr-CA" dirty="0"/>
          </a:p>
          <a:p>
            <a:r>
              <a:rPr lang="fr-CA" dirty="0">
                <a:solidFill>
                  <a:srgbClr val="FF0000"/>
                </a:solidFill>
              </a:rPr>
              <a:t>N.B..: </a:t>
            </a:r>
            <a:r>
              <a:rPr lang="fr-CA" i="1" dirty="0"/>
              <a:t>Pour la prochaine année, le document sera déposé après le 22 août 2026.</a:t>
            </a:r>
            <a:endParaRPr lang="fr-FR" i="1" dirty="0"/>
          </a:p>
        </p:txBody>
      </p:sp>
    </p:spTree>
    <p:extLst>
      <p:ext uri="{BB962C8B-B14F-4D97-AF65-F5344CB8AC3E}">
        <p14:creationId xmlns:p14="http://schemas.microsoft.com/office/powerpoint/2010/main" val="2314560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Isosceles Triangle 1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ZoneTexte 3">
            <a:extLst>
              <a:ext uri="{FF2B5EF4-FFF2-40B4-BE49-F238E27FC236}">
                <a16:creationId xmlns:a16="http://schemas.microsoft.com/office/drawing/2014/main" id="{BC737919-00A4-40C1-A1D3-934CD61B0407}"/>
              </a:ext>
            </a:extLst>
          </p:cNvPr>
          <p:cNvSpPr txBox="1"/>
          <p:nvPr/>
        </p:nvSpPr>
        <p:spPr>
          <a:xfrm>
            <a:off x="1624353" y="756372"/>
            <a:ext cx="8925358" cy="5926751"/>
          </a:xfrm>
          <a:prstGeom prst="rect">
            <a:avLst/>
          </a:prstGeom>
          <a:noFill/>
        </p:spPr>
        <p:txBody>
          <a:bodyPr wrap="square" rtlCol="0">
            <a:spAutoFit/>
          </a:bodyPr>
          <a:lstStyle/>
          <a:p>
            <a:pPr marL="342900" lvl="0" indent="-342900">
              <a:lnSpc>
                <a:spcPct val="107000"/>
              </a:lnSpc>
              <a:buFont typeface="+mj-lt"/>
              <a:buAutoNum type="arabicPeriod"/>
            </a:pPr>
            <a:r>
              <a:rPr lang="fr-CA" dirty="0">
                <a:latin typeface="Calibri" panose="020F0502020204030204" pitchFamily="34" charset="0"/>
                <a:ea typeface="Calibri" panose="020F0502020204030204" pitchFamily="34" charset="0"/>
                <a:cs typeface="Times New Roman" panose="02020603050405020304" pitchFamily="18" charset="0"/>
              </a:rPr>
              <a:t>CONSEILS DE VOTRE FORMATRICE</a:t>
            </a:r>
            <a:r>
              <a:rPr lang="fr-CA" sz="1800" dirty="0">
                <a:effectLst/>
                <a:latin typeface="Calibri" panose="020F0502020204030204" pitchFamily="34" charset="0"/>
                <a:ea typeface="Calibri" panose="020F0502020204030204" pitchFamily="34" charset="0"/>
                <a:cs typeface="Times New Roman" panose="02020603050405020304" pitchFamily="18" charset="0"/>
              </a:rPr>
              <a:t> (</a:t>
            </a:r>
            <a:r>
              <a:rPr lang="fr-CA" sz="16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hlinkClick r:id="rId4" action="ppaction://hlinksldjump"/>
              </a:rPr>
              <a:t>Diapo 3</a:t>
            </a:r>
            <a:r>
              <a:rPr lang="fr-CA" sz="1800" dirty="0">
                <a:effectLst/>
                <a:latin typeface="Calibri" panose="020F0502020204030204" pitchFamily="34" charset="0"/>
                <a:ea typeface="Calibri" panose="020F0502020204030204" pitchFamily="34" charset="0"/>
                <a:cs typeface="Times New Roman" panose="02020603050405020304" pitchFamily="18" charset="0"/>
              </a:rPr>
              <a:t>)</a:t>
            </a:r>
          </a:p>
          <a:p>
            <a:pPr marL="342900" indent="-342900">
              <a:lnSpc>
                <a:spcPct val="107000"/>
              </a:lnSpc>
              <a:buFont typeface="+mj-lt"/>
              <a:buAutoNum type="arabicPeriod"/>
            </a:pPr>
            <a:r>
              <a:rPr lang="fr-CA" dirty="0">
                <a:latin typeface="Calibri" panose="020F0502020204030204" pitchFamily="34" charset="0"/>
                <a:ea typeface="Calibri" panose="020F0502020204030204" pitchFamily="34" charset="0"/>
                <a:cs typeface="Times New Roman" panose="02020603050405020304" pitchFamily="18" charset="0"/>
              </a:rPr>
              <a:t>STRUCTURE DE CLUB </a:t>
            </a:r>
            <a:r>
              <a:rPr lang="fr-CA" sz="1600" dirty="0">
                <a:latin typeface="Calibri" panose="020F0502020204030204" pitchFamily="34" charset="0"/>
                <a:ea typeface="Calibri" panose="020F0502020204030204" pitchFamily="34" charset="0"/>
                <a:cs typeface="Times New Roman" panose="02020603050405020304" pitchFamily="18" charset="0"/>
              </a:rPr>
              <a:t>(</a:t>
            </a:r>
            <a:r>
              <a:rPr lang="fr-CA" sz="1600" i="1" dirty="0">
                <a:solidFill>
                  <a:srgbClr val="0070C0"/>
                </a:solidFill>
                <a:latin typeface="Calibri" panose="020F0502020204030204" pitchFamily="34" charset="0"/>
                <a:ea typeface="Calibri" panose="020F0502020204030204" pitchFamily="34" charset="0"/>
                <a:cs typeface="Times New Roman" panose="02020603050405020304" pitchFamily="18" charset="0"/>
                <a:hlinkClick r:id="rId5" action="ppaction://hlinksldjump"/>
              </a:rPr>
              <a:t>Diapo 4</a:t>
            </a:r>
            <a:r>
              <a:rPr lang="fr-CA" sz="1600" dirty="0">
                <a:latin typeface="Calibri" panose="020F0502020204030204" pitchFamily="34" charset="0"/>
                <a:ea typeface="Calibri" panose="020F0502020204030204" pitchFamily="34" charset="0"/>
                <a:cs typeface="Times New Roman" panose="02020603050405020304" pitchFamily="18" charset="0"/>
              </a:rPr>
              <a:t>)</a:t>
            </a:r>
          </a:p>
          <a:p>
            <a:pPr marL="342900" indent="-342900">
              <a:lnSpc>
                <a:spcPct val="107000"/>
              </a:lnSpc>
              <a:buFont typeface="+mj-lt"/>
              <a:buAutoNum type="arabicPeriod"/>
            </a:pPr>
            <a:r>
              <a:rPr lang="fr-CA" dirty="0">
                <a:latin typeface="Calibri" panose="020F0502020204030204" pitchFamily="34" charset="0"/>
                <a:ea typeface="Calibri" panose="020F0502020204030204" pitchFamily="34" charset="0"/>
                <a:cs typeface="Times New Roman" panose="02020603050405020304" pitchFamily="18" charset="0"/>
              </a:rPr>
              <a:t>RESPONSABILITÉS PRINCIPALES DE LA (DU) SECRÉTAIRE </a:t>
            </a:r>
            <a:r>
              <a:rPr lang="fr-CA" sz="1600" dirty="0">
                <a:latin typeface="Calibri" panose="020F0502020204030204" pitchFamily="34" charset="0"/>
                <a:ea typeface="Calibri" panose="020F0502020204030204" pitchFamily="34" charset="0"/>
                <a:cs typeface="Times New Roman" panose="02020603050405020304" pitchFamily="18" charset="0"/>
              </a:rPr>
              <a:t>(</a:t>
            </a:r>
            <a:r>
              <a:rPr lang="fr-CA" sz="1600" i="1" dirty="0">
                <a:latin typeface="Calibri" panose="020F0502020204030204" pitchFamily="34" charset="0"/>
                <a:ea typeface="Calibri" panose="020F0502020204030204" pitchFamily="34" charset="0"/>
                <a:cs typeface="Times New Roman" panose="02020603050405020304" pitchFamily="18" charset="0"/>
                <a:hlinkClick r:id="rId6" action="ppaction://hlinksldjump"/>
              </a:rPr>
              <a:t>Diapo 5</a:t>
            </a:r>
            <a:r>
              <a:rPr lang="fr-CA" sz="1600" dirty="0">
                <a:latin typeface="Calibri" panose="020F0502020204030204" pitchFamily="34" charset="0"/>
                <a:ea typeface="Calibri" panose="020F0502020204030204" pitchFamily="34" charset="0"/>
                <a:cs typeface="Times New Roman" panose="02020603050405020304" pitchFamily="18" charset="0"/>
              </a:rPr>
              <a:t>)</a:t>
            </a:r>
            <a:endParaRPr lang="fr-CA" sz="1600" dirty="0">
              <a:effectLst/>
              <a:latin typeface="Calibri" panose="020F0502020204030204" pitchFamily="34" charset="0"/>
              <a:ea typeface="Calibri" panose="020F0502020204030204" pitchFamily="34" charset="0"/>
              <a:cs typeface="Times New Roman" panose="02020603050405020304" pitchFamily="18" charset="0"/>
            </a:endParaRPr>
          </a:p>
          <a:p>
            <a:pPr marL="800100" lvl="1" indent="-342900">
              <a:lnSpc>
                <a:spcPct val="107000"/>
              </a:lnSpc>
              <a:buFont typeface="+mj-lt"/>
              <a:buAutoNum type="alphaUcPeriod"/>
            </a:pPr>
            <a:r>
              <a:rPr lang="fr-CA" dirty="0">
                <a:effectLst/>
                <a:latin typeface="Calibri" panose="020F0502020204030204" pitchFamily="34" charset="0"/>
                <a:ea typeface="Calibri" panose="020F0502020204030204" pitchFamily="34" charset="0"/>
                <a:cs typeface="Times New Roman" panose="02020603050405020304" pitchFamily="18" charset="0"/>
              </a:rPr>
              <a:t>ASSISTER À DES RÉUNIONS (</a:t>
            </a:r>
            <a:r>
              <a:rPr lang="fr-CA" sz="16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hlinkClick r:id="rId7" action="ppaction://hlinksldjump"/>
              </a:rPr>
              <a:t>Diapo 6</a:t>
            </a:r>
            <a:r>
              <a:rPr lang="fr-CA" dirty="0">
                <a:effectLst/>
                <a:latin typeface="Calibri" panose="020F0502020204030204" pitchFamily="34" charset="0"/>
                <a:ea typeface="Calibri" panose="020F0502020204030204" pitchFamily="34" charset="0"/>
                <a:cs typeface="Times New Roman" panose="02020603050405020304" pitchFamily="18" charset="0"/>
              </a:rPr>
              <a:t>)</a:t>
            </a:r>
          </a:p>
          <a:p>
            <a:pPr marL="1257300" lvl="2" indent="-342900">
              <a:lnSpc>
                <a:spcPct val="107000"/>
              </a:lnSpc>
              <a:buFont typeface="+mj-lt"/>
              <a:buAutoNum type="arabicPeriod"/>
            </a:pPr>
            <a:r>
              <a:rPr lang="fr-CA" dirty="0">
                <a:effectLst/>
                <a:latin typeface="Calibri" panose="020F0502020204030204" pitchFamily="34" charset="0"/>
                <a:ea typeface="Calibri" panose="020F0502020204030204" pitchFamily="34" charset="0"/>
                <a:cs typeface="Times New Roman" panose="02020603050405020304" pitchFamily="18" charset="0"/>
              </a:rPr>
              <a:t>ORGANISATION DE RÉUNIONS</a:t>
            </a:r>
            <a:r>
              <a:rPr lang="fr-CA" sz="2000" dirty="0">
                <a:effectLst/>
                <a:latin typeface="Calibri" panose="020F0502020204030204" pitchFamily="34" charset="0"/>
                <a:ea typeface="Calibri" panose="020F0502020204030204" pitchFamily="34" charset="0"/>
                <a:cs typeface="Times New Roman" panose="02020603050405020304" pitchFamily="18" charset="0"/>
              </a:rPr>
              <a:t> </a:t>
            </a:r>
            <a:r>
              <a:rPr lang="fr-CA" sz="1600" dirty="0">
                <a:effectLst/>
                <a:latin typeface="Calibri" panose="020F0502020204030204" pitchFamily="34" charset="0"/>
                <a:ea typeface="Calibri" panose="020F0502020204030204" pitchFamily="34" charset="0"/>
                <a:cs typeface="Times New Roman" panose="02020603050405020304" pitchFamily="18" charset="0"/>
              </a:rPr>
              <a:t>(</a:t>
            </a:r>
            <a:r>
              <a:rPr lang="fr-CA" sz="16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hlinkClick r:id="rId8" action="ppaction://hlinksldjump"/>
              </a:rPr>
              <a:t>Diapo  7</a:t>
            </a:r>
            <a:r>
              <a:rPr lang="fr-CA" sz="16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et </a:t>
            </a:r>
            <a:r>
              <a:rPr lang="fr-CA" sz="16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hlinkClick r:id="rId9" action="ppaction://hlinksldjump"/>
              </a:rPr>
              <a:t>8</a:t>
            </a:r>
            <a:r>
              <a:rPr lang="fr-CA" sz="1600" dirty="0">
                <a:effectLst/>
                <a:latin typeface="Calibri" panose="020F0502020204030204" pitchFamily="34" charset="0"/>
                <a:ea typeface="Calibri" panose="020F0502020204030204" pitchFamily="34" charset="0"/>
                <a:cs typeface="Times New Roman" panose="02020603050405020304" pitchFamily="18" charset="0"/>
              </a:rPr>
              <a:t>)</a:t>
            </a:r>
          </a:p>
          <a:p>
            <a:pPr marL="1257300" lvl="2" indent="-342900">
              <a:lnSpc>
                <a:spcPct val="107000"/>
              </a:lnSpc>
              <a:buFont typeface="+mj-lt"/>
              <a:buAutoNum type="arabicPeriod"/>
            </a:pPr>
            <a:r>
              <a:rPr lang="fr-CA" dirty="0">
                <a:latin typeface="Calibri" panose="020F0502020204030204" pitchFamily="34" charset="0"/>
                <a:ea typeface="Calibri" panose="020F0502020204030204" pitchFamily="34" charset="0"/>
                <a:cs typeface="Times New Roman" panose="02020603050405020304" pitchFamily="18" charset="0"/>
              </a:rPr>
              <a:t>PROCÈS-VERBAUX </a:t>
            </a:r>
            <a:r>
              <a:rPr lang="fr-CA" sz="1600" dirty="0">
                <a:latin typeface="Calibri" panose="020F0502020204030204" pitchFamily="34" charset="0"/>
                <a:ea typeface="Calibri" panose="020F0502020204030204" pitchFamily="34" charset="0"/>
                <a:cs typeface="Times New Roman" panose="02020603050405020304" pitchFamily="18" charset="0"/>
              </a:rPr>
              <a:t>(</a:t>
            </a:r>
            <a:r>
              <a:rPr lang="fr-CA" sz="1600" i="1" dirty="0">
                <a:latin typeface="Calibri" panose="020F0502020204030204" pitchFamily="34" charset="0"/>
                <a:ea typeface="Calibri" panose="020F0502020204030204" pitchFamily="34" charset="0"/>
                <a:cs typeface="Times New Roman" panose="02020603050405020304" pitchFamily="18" charset="0"/>
                <a:hlinkClick r:id="rId10" action="ppaction://hlinksldjump"/>
              </a:rPr>
              <a:t>Diapo 9</a:t>
            </a:r>
            <a:r>
              <a:rPr lang="fr-CA" sz="1600" dirty="0">
                <a:latin typeface="Calibri" panose="020F0502020204030204" pitchFamily="34" charset="0"/>
                <a:ea typeface="Calibri" panose="020F0502020204030204" pitchFamily="34" charset="0"/>
                <a:cs typeface="Times New Roman" panose="02020603050405020304" pitchFamily="18" charset="0"/>
              </a:rPr>
              <a:t>)</a:t>
            </a:r>
          </a:p>
          <a:p>
            <a:pPr marL="800100" lvl="1" indent="-342900">
              <a:lnSpc>
                <a:spcPct val="107000"/>
              </a:lnSpc>
              <a:buFont typeface="+mj-lt"/>
              <a:buAutoNum type="alphaUcPeriod"/>
            </a:pPr>
            <a:r>
              <a:rPr lang="fr-CA" dirty="0">
                <a:latin typeface="Calibri" panose="020F0502020204030204" pitchFamily="34" charset="0"/>
                <a:ea typeface="Calibri" panose="020F0502020204030204" pitchFamily="34" charset="0"/>
                <a:cs typeface="Times New Roman" panose="02020603050405020304" pitchFamily="18" charset="0"/>
              </a:rPr>
              <a:t>LORSQUE VOUS INTRONISEZ UN NOUVEAU MEMBRE </a:t>
            </a:r>
            <a:r>
              <a:rPr lang="fr-CA" sz="1600" dirty="0">
                <a:latin typeface="Calibri" panose="020F0502020204030204" pitchFamily="34" charset="0"/>
                <a:ea typeface="Calibri" panose="020F0502020204030204" pitchFamily="34" charset="0"/>
                <a:cs typeface="Times New Roman" panose="02020603050405020304" pitchFamily="18" charset="0"/>
              </a:rPr>
              <a:t>(</a:t>
            </a:r>
            <a:r>
              <a:rPr lang="fr-CA" sz="1600" i="1" dirty="0">
                <a:latin typeface="Calibri" panose="020F0502020204030204" pitchFamily="34" charset="0"/>
                <a:ea typeface="Calibri" panose="020F0502020204030204" pitchFamily="34" charset="0"/>
                <a:cs typeface="Times New Roman" panose="02020603050405020304" pitchFamily="18" charset="0"/>
                <a:hlinkClick r:id="rId11" action="ppaction://hlinksldjump"/>
              </a:rPr>
              <a:t>Diapo 10</a:t>
            </a:r>
            <a:r>
              <a:rPr lang="fr-CA" sz="1600" dirty="0">
                <a:latin typeface="Calibri" panose="020F0502020204030204" pitchFamily="34" charset="0"/>
                <a:ea typeface="Calibri" panose="020F0502020204030204" pitchFamily="34" charset="0"/>
                <a:cs typeface="Times New Roman" panose="02020603050405020304" pitchFamily="18" charset="0"/>
              </a:rPr>
              <a:t>)</a:t>
            </a:r>
            <a:endParaRPr lang="fr-CA" sz="1600" dirty="0">
              <a:effectLst/>
              <a:latin typeface="Calibri" panose="020F0502020204030204" pitchFamily="34" charset="0"/>
              <a:ea typeface="Calibri" panose="020F0502020204030204" pitchFamily="34" charset="0"/>
              <a:cs typeface="Times New Roman" panose="02020603050405020304" pitchFamily="18" charset="0"/>
            </a:endParaRPr>
          </a:p>
          <a:p>
            <a:pPr marL="800100" lvl="1" indent="-342900">
              <a:lnSpc>
                <a:spcPct val="107000"/>
              </a:lnSpc>
              <a:buFont typeface="+mj-lt"/>
              <a:buAutoNum type="alphaUcPeriod"/>
            </a:pPr>
            <a:r>
              <a:rPr lang="fr-CA" dirty="0">
                <a:effectLst/>
                <a:latin typeface="Calibri" panose="020F0502020204030204" pitchFamily="34" charset="0"/>
                <a:ea typeface="Calibri" panose="020F0502020204030204" pitchFamily="34" charset="0"/>
                <a:cs typeface="Times New Roman" panose="02020603050405020304" pitchFamily="18" charset="0"/>
              </a:rPr>
              <a:t>REGISTRES DU CLUB ET CORRESPONDANCE </a:t>
            </a:r>
            <a:r>
              <a:rPr lang="fr-CA" sz="1600" dirty="0">
                <a:effectLst/>
                <a:latin typeface="Calibri" panose="020F0502020204030204" pitchFamily="34" charset="0"/>
                <a:ea typeface="Calibri" panose="020F0502020204030204" pitchFamily="34" charset="0"/>
                <a:cs typeface="Times New Roman" panose="02020603050405020304" pitchFamily="18" charset="0"/>
              </a:rPr>
              <a:t>(</a:t>
            </a:r>
            <a:r>
              <a:rPr lang="fr-CA" sz="1600" i="1" dirty="0">
                <a:effectLst/>
                <a:latin typeface="Calibri" panose="020F0502020204030204" pitchFamily="34" charset="0"/>
                <a:ea typeface="Calibri" panose="020F0502020204030204" pitchFamily="34" charset="0"/>
                <a:cs typeface="Times New Roman" panose="02020603050405020304" pitchFamily="18" charset="0"/>
                <a:hlinkClick r:id="rId12" action="ppaction://hlinksldjump"/>
              </a:rPr>
              <a:t>Diapo 11</a:t>
            </a:r>
            <a:r>
              <a:rPr lang="fr-CA" sz="1600" i="1" dirty="0">
                <a:effectLst/>
                <a:latin typeface="Calibri" panose="020F0502020204030204" pitchFamily="34" charset="0"/>
                <a:ea typeface="Calibri" panose="020F0502020204030204" pitchFamily="34" charset="0"/>
                <a:cs typeface="Times New Roman" panose="02020603050405020304" pitchFamily="18" charset="0"/>
              </a:rPr>
              <a:t> à </a:t>
            </a:r>
            <a:r>
              <a:rPr lang="fr-CA" sz="1600" i="1" dirty="0">
                <a:effectLst/>
                <a:latin typeface="Calibri" panose="020F0502020204030204" pitchFamily="34" charset="0"/>
                <a:ea typeface="Calibri" panose="020F0502020204030204" pitchFamily="34" charset="0"/>
                <a:cs typeface="Times New Roman" panose="02020603050405020304" pitchFamily="18" charset="0"/>
                <a:hlinkClick r:id="rId13" action="ppaction://hlinksldjump"/>
              </a:rPr>
              <a:t>12</a:t>
            </a:r>
            <a:r>
              <a:rPr lang="fr-CA" sz="1600" dirty="0">
                <a:effectLst/>
                <a:latin typeface="Calibri" panose="020F0502020204030204" pitchFamily="34" charset="0"/>
                <a:ea typeface="Calibri" panose="020F0502020204030204" pitchFamily="34" charset="0"/>
                <a:cs typeface="Times New Roman" panose="02020603050405020304" pitchFamily="18" charset="0"/>
              </a:rPr>
              <a:t>)</a:t>
            </a:r>
          </a:p>
          <a:p>
            <a:pPr marL="800100" lvl="1" indent="-342900">
              <a:lnSpc>
                <a:spcPct val="107000"/>
              </a:lnSpc>
              <a:buFont typeface="+mj-lt"/>
              <a:buAutoNum type="alphaUcPeriod"/>
            </a:pPr>
            <a:r>
              <a:rPr lang="fr-CA" dirty="0">
                <a:effectLst/>
                <a:latin typeface="Calibri" panose="020F0502020204030204" pitchFamily="34" charset="0"/>
                <a:ea typeface="Calibri" panose="020F0502020204030204" pitchFamily="34" charset="0"/>
                <a:cs typeface="Times New Roman" panose="02020603050405020304" pitchFamily="18" charset="0"/>
              </a:rPr>
              <a:t>RAPPORTS DES CLUBS </a:t>
            </a:r>
            <a:r>
              <a:rPr lang="fr-CA" sz="1600" dirty="0">
                <a:effectLst/>
                <a:latin typeface="Calibri" panose="020F0502020204030204" pitchFamily="34" charset="0"/>
                <a:ea typeface="Calibri" panose="020F0502020204030204" pitchFamily="34" charset="0"/>
                <a:cs typeface="Times New Roman" panose="02020603050405020304" pitchFamily="18" charset="0"/>
              </a:rPr>
              <a:t>(</a:t>
            </a:r>
            <a:r>
              <a:rPr lang="fr-CA" sz="1600" i="1" dirty="0">
                <a:effectLst/>
                <a:latin typeface="Calibri" panose="020F0502020204030204" pitchFamily="34" charset="0"/>
                <a:ea typeface="Calibri" panose="020F0502020204030204" pitchFamily="34" charset="0"/>
                <a:cs typeface="Times New Roman" panose="02020603050405020304" pitchFamily="18" charset="0"/>
                <a:hlinkClick r:id="rId14" action="ppaction://hlinksldjump"/>
              </a:rPr>
              <a:t>Diapo 13</a:t>
            </a:r>
            <a:r>
              <a:rPr lang="fr-CA" sz="1600" dirty="0">
                <a:effectLst/>
                <a:latin typeface="Calibri" panose="020F0502020204030204" pitchFamily="34" charset="0"/>
                <a:ea typeface="Calibri" panose="020F0502020204030204" pitchFamily="34" charset="0"/>
                <a:cs typeface="Times New Roman" panose="02020603050405020304" pitchFamily="18" charset="0"/>
              </a:rPr>
              <a:t>)</a:t>
            </a:r>
          </a:p>
          <a:p>
            <a:pPr marL="800100" lvl="1" indent="-342900">
              <a:lnSpc>
                <a:spcPct val="107000"/>
              </a:lnSpc>
              <a:buFont typeface="+mj-lt"/>
              <a:buAutoNum type="alphaUcPeriod"/>
            </a:pPr>
            <a:r>
              <a:rPr lang="fr-CA" dirty="0">
                <a:effectLst/>
                <a:latin typeface="Calibri" panose="020F0502020204030204" pitchFamily="34" charset="0"/>
                <a:ea typeface="Calibri" panose="020F0502020204030204" pitchFamily="34" charset="0"/>
                <a:cs typeface="Times New Roman" panose="02020603050405020304" pitchFamily="18" charset="0"/>
              </a:rPr>
              <a:t>LE COMITÉ CONSULTATIF DU GOUVERNEUR DE DISTRICT </a:t>
            </a:r>
            <a:r>
              <a:rPr lang="fr-CA" sz="1600" dirty="0">
                <a:effectLst/>
                <a:latin typeface="Calibri" panose="020F0502020204030204" pitchFamily="34" charset="0"/>
                <a:ea typeface="Calibri" panose="020F0502020204030204" pitchFamily="34" charset="0"/>
                <a:cs typeface="Times New Roman" panose="02020603050405020304" pitchFamily="18" charset="0"/>
              </a:rPr>
              <a:t>(</a:t>
            </a:r>
            <a:r>
              <a:rPr lang="fr-CA" sz="1600" i="1" dirty="0">
                <a:effectLst/>
                <a:latin typeface="Calibri" panose="020F0502020204030204" pitchFamily="34" charset="0"/>
                <a:ea typeface="Calibri" panose="020F0502020204030204" pitchFamily="34" charset="0"/>
                <a:cs typeface="Times New Roman" panose="02020603050405020304" pitchFamily="18" charset="0"/>
                <a:hlinkClick r:id="rId15" action="ppaction://hlinksldjump"/>
              </a:rPr>
              <a:t>Diapo 14</a:t>
            </a:r>
            <a:r>
              <a:rPr lang="fr-CA" sz="1600" dirty="0">
                <a:effectLst/>
                <a:latin typeface="Calibri" panose="020F0502020204030204" pitchFamily="34" charset="0"/>
                <a:ea typeface="Calibri" panose="020F0502020204030204" pitchFamily="34" charset="0"/>
                <a:cs typeface="Times New Roman" panose="02020603050405020304" pitchFamily="18" charset="0"/>
              </a:rPr>
              <a:t>)</a:t>
            </a:r>
          </a:p>
          <a:p>
            <a:pPr marL="342900" lvl="0" indent="-342900">
              <a:lnSpc>
                <a:spcPct val="107000"/>
              </a:lnSpc>
              <a:buFont typeface="+mj-lt"/>
              <a:buAutoNum type="arabicPeriod"/>
            </a:pPr>
            <a:r>
              <a:rPr lang="fr-CA" sz="1800" dirty="0">
                <a:effectLst/>
                <a:latin typeface="Calibri" panose="020F0502020204030204" pitchFamily="34" charset="0"/>
                <a:ea typeface="Calibri" panose="020F0502020204030204" pitchFamily="34" charset="0"/>
                <a:cs typeface="Times New Roman" panose="02020603050405020304" pitchFamily="18" charset="0"/>
              </a:rPr>
              <a:t>PLANIFICATION DE LA RELÈVE </a:t>
            </a:r>
            <a:r>
              <a:rPr lang="fr-CA" sz="1600" dirty="0">
                <a:effectLst/>
                <a:latin typeface="Calibri" panose="020F0502020204030204" pitchFamily="34" charset="0"/>
                <a:ea typeface="Calibri" panose="020F0502020204030204" pitchFamily="34" charset="0"/>
                <a:cs typeface="Times New Roman" panose="02020603050405020304" pitchFamily="18" charset="0"/>
              </a:rPr>
              <a:t>(</a:t>
            </a:r>
            <a:r>
              <a:rPr lang="fr-CA" sz="1600" i="1" dirty="0">
                <a:effectLst/>
                <a:latin typeface="Calibri" panose="020F0502020204030204" pitchFamily="34" charset="0"/>
                <a:ea typeface="Calibri" panose="020F0502020204030204" pitchFamily="34" charset="0"/>
                <a:cs typeface="Times New Roman" panose="02020603050405020304" pitchFamily="18" charset="0"/>
                <a:hlinkClick r:id="rId16" action="ppaction://hlinksldjump"/>
              </a:rPr>
              <a:t>Diapo 15</a:t>
            </a:r>
            <a:r>
              <a:rPr lang="fr-CA" sz="1600" dirty="0">
                <a:effectLst/>
                <a:latin typeface="Calibri" panose="020F0502020204030204" pitchFamily="34" charset="0"/>
                <a:ea typeface="Calibri" panose="020F0502020204030204" pitchFamily="34" charset="0"/>
                <a:cs typeface="Times New Roman" panose="02020603050405020304" pitchFamily="18" charset="0"/>
              </a:rPr>
              <a:t>)</a:t>
            </a:r>
          </a:p>
          <a:p>
            <a:pPr marL="342900" lvl="0" indent="-342900">
              <a:lnSpc>
                <a:spcPct val="107000"/>
              </a:lnSpc>
              <a:spcAft>
                <a:spcPts val="800"/>
              </a:spcAft>
              <a:buFont typeface="+mj-lt"/>
              <a:buAutoNum type="arabicPeriod"/>
            </a:pPr>
            <a:r>
              <a:rPr lang="fr-CA" dirty="0">
                <a:effectLst/>
                <a:latin typeface="Calibri" panose="020F0502020204030204" pitchFamily="34" charset="0"/>
                <a:ea typeface="Calibri" panose="020F0502020204030204" pitchFamily="34" charset="0"/>
                <a:cs typeface="Times New Roman" panose="02020603050405020304" pitchFamily="18" charset="0"/>
              </a:rPr>
              <a:t>Formulaire d’excellence de Club </a:t>
            </a:r>
            <a:r>
              <a:rPr lang="fr-CA" sz="1600" dirty="0">
                <a:effectLst/>
                <a:latin typeface="Calibri" panose="020F0502020204030204" pitchFamily="34" charset="0"/>
                <a:ea typeface="Calibri" panose="020F0502020204030204" pitchFamily="34" charset="0"/>
                <a:cs typeface="Times New Roman" panose="02020603050405020304" pitchFamily="18" charset="0"/>
              </a:rPr>
              <a:t>(</a:t>
            </a:r>
            <a:r>
              <a:rPr lang="fr-CA" sz="1600" i="1" dirty="0">
                <a:effectLst/>
                <a:latin typeface="Calibri" panose="020F0502020204030204" pitchFamily="34" charset="0"/>
                <a:ea typeface="Calibri" panose="020F0502020204030204" pitchFamily="34" charset="0"/>
                <a:cs typeface="Times New Roman" panose="02020603050405020304" pitchFamily="18" charset="0"/>
                <a:hlinkClick r:id="rId17" action="ppaction://hlinksldjump"/>
              </a:rPr>
              <a:t>Diapo 16</a:t>
            </a:r>
            <a:r>
              <a:rPr lang="fr-CA" sz="1600" dirty="0">
                <a:effectLst/>
                <a:latin typeface="Calibri" panose="020F0502020204030204" pitchFamily="34" charset="0"/>
                <a:ea typeface="Calibri" panose="020F0502020204030204" pitchFamily="34" charset="0"/>
                <a:cs typeface="Times New Roman" panose="02020603050405020304" pitchFamily="18" charset="0"/>
              </a:rPr>
              <a:t>)</a:t>
            </a:r>
          </a:p>
          <a:p>
            <a:pPr marL="342900" lvl="0" indent="-342900">
              <a:lnSpc>
                <a:spcPct val="107000"/>
              </a:lnSpc>
              <a:spcAft>
                <a:spcPts val="800"/>
              </a:spcAft>
              <a:buFont typeface="+mj-lt"/>
              <a:buAutoNum type="arabicPeriod"/>
            </a:pPr>
            <a:r>
              <a:rPr lang="fr-CA" sz="1800" dirty="0">
                <a:latin typeface="Calibri" panose="020F0502020204030204" pitchFamily="34" charset="0"/>
                <a:ea typeface="Calibri" panose="020F0502020204030204" pitchFamily="34" charset="0"/>
                <a:cs typeface="Times New Roman" panose="02020603050405020304" pitchFamily="18" charset="0"/>
              </a:rPr>
              <a:t>Exemple de calcul d’heures de bénévolat au Congrès du District-U3 </a:t>
            </a:r>
            <a:r>
              <a:rPr lang="fr-CA" sz="1600" dirty="0">
                <a:latin typeface="Calibri" panose="020F0502020204030204" pitchFamily="34" charset="0"/>
                <a:ea typeface="Calibri" panose="020F0502020204030204" pitchFamily="34" charset="0"/>
                <a:cs typeface="Times New Roman" panose="02020603050405020304" pitchFamily="18" charset="0"/>
              </a:rPr>
              <a:t>(</a:t>
            </a:r>
            <a:r>
              <a:rPr lang="fr-CA" sz="1600" i="1" dirty="0">
                <a:latin typeface="Calibri" panose="020F0502020204030204" pitchFamily="34" charset="0"/>
                <a:ea typeface="Calibri" panose="020F0502020204030204" pitchFamily="34" charset="0"/>
                <a:cs typeface="Times New Roman" panose="02020603050405020304" pitchFamily="18" charset="0"/>
                <a:hlinkClick r:id="rId18" action="ppaction://hlinksldjump"/>
              </a:rPr>
              <a:t>Diapo 17</a:t>
            </a:r>
            <a:r>
              <a:rPr lang="fr-CA" sz="1600" dirty="0">
                <a:latin typeface="Calibri" panose="020F0502020204030204" pitchFamily="34" charset="0"/>
                <a:ea typeface="Calibri" panose="020F0502020204030204" pitchFamily="34" charset="0"/>
                <a:cs typeface="Times New Roman" panose="02020603050405020304" pitchFamily="18" charset="0"/>
              </a:rPr>
              <a:t>)</a:t>
            </a:r>
            <a:endParaRPr lang="fr-CA"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r-CA" sz="1800" dirty="0">
                <a:effectLst/>
                <a:latin typeface="Calibri" panose="020F0502020204030204" pitchFamily="34" charset="0"/>
                <a:ea typeface="Calibri" panose="020F0502020204030204" pitchFamily="34" charset="0"/>
                <a:cs typeface="Times New Roman" panose="02020603050405020304" pitchFamily="18" charset="0"/>
              </a:rPr>
              <a:t>VOS RESPONSABILITÉS COURANTES </a:t>
            </a:r>
            <a:r>
              <a:rPr lang="fr-CA" sz="1600" dirty="0">
                <a:effectLst/>
                <a:latin typeface="Calibri" panose="020F0502020204030204" pitchFamily="34" charset="0"/>
                <a:ea typeface="Calibri" panose="020F0502020204030204" pitchFamily="34" charset="0"/>
                <a:cs typeface="Times New Roman" panose="02020603050405020304" pitchFamily="18" charset="0"/>
              </a:rPr>
              <a:t>(</a:t>
            </a:r>
            <a:r>
              <a:rPr lang="fr-CA" sz="16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hlinkClick r:id="rId19" action="ppaction://hlinksldjump"/>
              </a:rPr>
              <a:t>Diapo 18</a:t>
            </a:r>
            <a:r>
              <a:rPr lang="fr-CA" sz="1600" dirty="0">
                <a:effectLst/>
                <a:latin typeface="Calibri" panose="020F0502020204030204" pitchFamily="34" charset="0"/>
                <a:ea typeface="Calibri" panose="020F0502020204030204" pitchFamily="34" charset="0"/>
                <a:cs typeface="Times New Roman" panose="02020603050405020304" pitchFamily="18" charset="0"/>
              </a:rPr>
              <a:t>)</a:t>
            </a:r>
          </a:p>
          <a:p>
            <a:pPr marL="342900" lvl="0" indent="-342900">
              <a:lnSpc>
                <a:spcPct val="107000"/>
              </a:lnSpc>
              <a:spcAft>
                <a:spcPts val="800"/>
              </a:spcAft>
              <a:buFont typeface="+mj-lt"/>
              <a:buAutoNum type="arabicPeriod"/>
            </a:pPr>
            <a:r>
              <a:rPr lang="fr-CA" dirty="0">
                <a:latin typeface="Calibri" panose="020F0502020204030204" pitchFamily="34" charset="0"/>
                <a:ea typeface="Calibri" panose="020F0502020204030204" pitchFamily="34" charset="0"/>
                <a:cs typeface="Times New Roman" panose="02020603050405020304" pitchFamily="18" charset="0"/>
              </a:rPr>
              <a:t>PARTICIPER AU CONCOURS EFFICACITÉ DE CLUB </a:t>
            </a:r>
            <a:r>
              <a:rPr lang="fr-CA" sz="1600" dirty="0">
                <a:latin typeface="Calibri" panose="020F0502020204030204" pitchFamily="34" charset="0"/>
                <a:ea typeface="Calibri" panose="020F0502020204030204" pitchFamily="34" charset="0"/>
                <a:cs typeface="Times New Roman" panose="02020603050405020304" pitchFamily="18" charset="0"/>
              </a:rPr>
              <a:t>(</a:t>
            </a:r>
            <a:r>
              <a:rPr lang="fr-CA" sz="1600" i="1" dirty="0">
                <a:latin typeface="Calibri" panose="020F0502020204030204" pitchFamily="34" charset="0"/>
                <a:ea typeface="Calibri" panose="020F0502020204030204" pitchFamily="34" charset="0"/>
                <a:cs typeface="Times New Roman" panose="02020603050405020304" pitchFamily="18" charset="0"/>
                <a:hlinkClick r:id="rId20" action="ppaction://hlinksldjump"/>
              </a:rPr>
              <a:t>Diapo 19</a:t>
            </a:r>
            <a:r>
              <a:rPr lang="fr-CA" sz="1600" dirty="0">
                <a:latin typeface="Calibri" panose="020F0502020204030204" pitchFamily="34" charset="0"/>
                <a:ea typeface="Calibri" panose="020F0502020204030204" pitchFamily="34" charset="0"/>
                <a:cs typeface="Times New Roman" panose="02020603050405020304" pitchFamily="18" charset="0"/>
              </a:rPr>
              <a:t>)</a:t>
            </a:r>
          </a:p>
          <a:p>
            <a:pPr marL="342900" indent="-342900">
              <a:lnSpc>
                <a:spcPct val="107000"/>
              </a:lnSpc>
              <a:spcAft>
                <a:spcPts val="800"/>
              </a:spcAft>
              <a:buFont typeface="+mj-lt"/>
              <a:buAutoNum type="arabicPeriod"/>
            </a:pPr>
            <a:r>
              <a:rPr lang="fr-CA" dirty="0">
                <a:latin typeface="Calibri" panose="020F0502020204030204" pitchFamily="34" charset="0"/>
                <a:cs typeface="Times New Roman" panose="02020603050405020304" pitchFamily="18" charset="0"/>
              </a:rPr>
              <a:t>À LA RECHERCHE D’IDÉES ?  Consultez les ressources suivantes </a:t>
            </a:r>
            <a:r>
              <a:rPr lang="fr-CA" sz="1800" dirty="0">
                <a:latin typeface="Calibri" panose="020F0502020204030204" pitchFamily="34" charset="0"/>
                <a:ea typeface="Calibri" panose="020F0502020204030204" pitchFamily="34" charset="0"/>
                <a:cs typeface="Times New Roman" panose="02020603050405020304" pitchFamily="18" charset="0"/>
              </a:rPr>
              <a:t>(</a:t>
            </a:r>
            <a:r>
              <a:rPr lang="fr-CA" sz="1600" i="1" dirty="0">
                <a:latin typeface="Calibri" panose="020F0502020204030204" pitchFamily="34" charset="0"/>
                <a:ea typeface="Calibri" panose="020F0502020204030204" pitchFamily="34" charset="0"/>
                <a:cs typeface="Times New Roman" panose="02020603050405020304" pitchFamily="18" charset="0"/>
                <a:hlinkClick r:id="rId21" action="ppaction://hlinksldjump"/>
              </a:rPr>
              <a:t>Diapo 20</a:t>
            </a:r>
            <a:r>
              <a:rPr lang="fr-CA" sz="1800" dirty="0">
                <a:latin typeface="Calibri" panose="020F0502020204030204" pitchFamily="34" charset="0"/>
                <a:ea typeface="Calibri" panose="020F0502020204030204" pitchFamily="34" charset="0"/>
                <a:cs typeface="Times New Roman" panose="02020603050405020304" pitchFamily="18" charset="0"/>
              </a:rPr>
              <a:t>)</a:t>
            </a:r>
          </a:p>
          <a:p>
            <a:pPr marL="342900" indent="-342900">
              <a:lnSpc>
                <a:spcPct val="107000"/>
              </a:lnSpc>
              <a:spcAft>
                <a:spcPts val="800"/>
              </a:spcAft>
              <a:buFont typeface="+mj-lt"/>
              <a:buAutoNum type="arabicPeriod"/>
            </a:pPr>
            <a:r>
              <a:rPr lang="fr-CA" dirty="0">
                <a:latin typeface="Calibri" panose="020F0502020204030204" pitchFamily="34" charset="0"/>
                <a:ea typeface="Calibri" panose="020F0502020204030204" pitchFamily="34" charset="0"/>
                <a:cs typeface="Times New Roman" panose="02020603050405020304" pitchFamily="18" charset="0"/>
              </a:rPr>
              <a:t>COMMENT SE CONNECTER sur LIONS INTERNATIONAL (</a:t>
            </a:r>
            <a:r>
              <a:rPr lang="fr-CA" sz="1600" i="1" dirty="0">
                <a:solidFill>
                  <a:srgbClr val="0070C0"/>
                </a:solidFill>
                <a:latin typeface="Calibri" panose="020F0502020204030204" pitchFamily="34" charset="0"/>
                <a:ea typeface="Calibri" panose="020F0502020204030204" pitchFamily="34" charset="0"/>
                <a:cs typeface="Times New Roman" panose="02020603050405020304" pitchFamily="18" charset="0"/>
                <a:hlinkClick r:id="" action="ppaction://noaction"/>
              </a:rPr>
              <a:t>Diapo 21</a:t>
            </a:r>
            <a:r>
              <a:rPr lang="fr-CA" dirty="0">
                <a:latin typeface="Calibri" panose="020F0502020204030204" pitchFamily="34" charset="0"/>
                <a:ea typeface="Calibri" panose="020F0502020204030204" pitchFamily="34" charset="0"/>
                <a:cs typeface="Times New Roman" panose="02020603050405020304" pitchFamily="18" charset="0"/>
              </a:rPr>
              <a:t>)</a:t>
            </a:r>
          </a:p>
          <a:p>
            <a:pPr marL="342900" indent="-342900">
              <a:lnSpc>
                <a:spcPct val="107000"/>
              </a:lnSpc>
              <a:spcAft>
                <a:spcPts val="800"/>
              </a:spcAft>
              <a:buFont typeface="+mj-lt"/>
              <a:buAutoNum type="arabicPeriod"/>
            </a:pPr>
            <a:r>
              <a:rPr lang="fr-CA" dirty="0">
                <a:latin typeface="Calibri" panose="020F0502020204030204" pitchFamily="34" charset="0"/>
                <a:ea typeface="Calibri" panose="020F0502020204030204" pitchFamily="34" charset="0"/>
                <a:cs typeface="Times New Roman" panose="02020603050405020304" pitchFamily="18" charset="0"/>
              </a:rPr>
              <a:t>Se connecter au nouveau </a:t>
            </a:r>
            <a:r>
              <a:rPr lang="fr-CA" b="1" dirty="0">
                <a:solidFill>
                  <a:srgbClr val="0070C0"/>
                </a:solidFill>
                <a:latin typeface="Calibri" panose="020F0502020204030204" pitchFamily="34" charset="0"/>
                <a:ea typeface="Calibri" panose="020F0502020204030204" pitchFamily="34" charset="0"/>
                <a:cs typeface="Times New Roman" panose="02020603050405020304" pitchFamily="18" charset="0"/>
              </a:rPr>
              <a:t>LION PORTAL </a:t>
            </a:r>
            <a:r>
              <a:rPr lang="fr-CA" dirty="0">
                <a:solidFill>
                  <a:srgbClr val="0070C0"/>
                </a:solidFill>
                <a:latin typeface="Calibri" panose="020F0502020204030204" pitchFamily="34" charset="0"/>
                <a:ea typeface="Calibri" panose="020F0502020204030204" pitchFamily="34" charset="0"/>
                <a:cs typeface="Times New Roman" panose="02020603050405020304" pitchFamily="18" charset="0"/>
                <a:hlinkClick r:id="rId22"/>
              </a:rPr>
              <a:t>(voir fichier 02-2025Partie2)</a:t>
            </a:r>
            <a:endParaRPr lang="fr-CA" sz="1800" dirty="0">
              <a:solidFill>
                <a:srgbClr val="0070C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3" name="ZoneTexte 2">
            <a:extLst>
              <a:ext uri="{FF2B5EF4-FFF2-40B4-BE49-F238E27FC236}">
                <a16:creationId xmlns:a16="http://schemas.microsoft.com/office/drawing/2014/main" id="{42E2472E-6863-FC70-020E-249F444AE930}"/>
              </a:ext>
            </a:extLst>
          </p:cNvPr>
          <p:cNvSpPr txBox="1"/>
          <p:nvPr/>
        </p:nvSpPr>
        <p:spPr>
          <a:xfrm>
            <a:off x="132735" y="133165"/>
            <a:ext cx="1082797" cy="369332"/>
          </a:xfrm>
          <a:prstGeom prst="rect">
            <a:avLst/>
          </a:prstGeom>
          <a:noFill/>
        </p:spPr>
        <p:txBody>
          <a:bodyPr wrap="square" rtlCol="0">
            <a:spAutoFit/>
          </a:bodyPr>
          <a:lstStyle/>
          <a:p>
            <a:r>
              <a:rPr lang="fr-CA" b="1" dirty="0">
                <a:solidFill>
                  <a:schemeClr val="bg1"/>
                </a:solidFill>
              </a:rPr>
              <a:t>Diapo 2</a:t>
            </a:r>
            <a:endParaRPr lang="fr-FR" b="1" dirty="0">
              <a:solidFill>
                <a:schemeClr val="bg1"/>
              </a:solidFill>
            </a:endParaRPr>
          </a:p>
        </p:txBody>
      </p:sp>
      <p:pic>
        <p:nvPicPr>
          <p:cNvPr id="2" name="Graphique 1" descr="Livres sur une étagère avec un remplissage uni">
            <a:hlinkClick r:id="rId23"/>
            <a:extLst>
              <a:ext uri="{FF2B5EF4-FFF2-40B4-BE49-F238E27FC236}">
                <a16:creationId xmlns:a16="http://schemas.microsoft.com/office/drawing/2014/main" id="{83143F84-5AD5-C3D7-98A4-C576A70DFF2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503393" y="939566"/>
            <a:ext cx="914400" cy="914400"/>
          </a:xfrm>
          <a:prstGeom prst="rect">
            <a:avLst/>
          </a:prstGeom>
        </p:spPr>
      </p:pic>
      <p:sp>
        <p:nvSpPr>
          <p:cNvPr id="5" name="ZoneTexte 4">
            <a:hlinkClick r:id="rId25"/>
            <a:extLst>
              <a:ext uri="{FF2B5EF4-FFF2-40B4-BE49-F238E27FC236}">
                <a16:creationId xmlns:a16="http://schemas.microsoft.com/office/drawing/2014/main" id="{D0BE9330-4B9B-DC13-4EE0-AE568E784584}"/>
              </a:ext>
            </a:extLst>
          </p:cNvPr>
          <p:cNvSpPr txBox="1"/>
          <p:nvPr/>
        </p:nvSpPr>
        <p:spPr>
          <a:xfrm>
            <a:off x="10353477" y="685230"/>
            <a:ext cx="1214232" cy="430887"/>
          </a:xfrm>
          <a:prstGeom prst="rect">
            <a:avLst/>
          </a:prstGeom>
          <a:noFill/>
        </p:spPr>
        <p:txBody>
          <a:bodyPr wrap="square" rtlCol="0">
            <a:spAutoFit/>
          </a:bodyPr>
          <a:lstStyle/>
          <a:p>
            <a:r>
              <a:rPr lang="fr-CA" sz="1100" dirty="0"/>
              <a:t>Télécharger tous les documents ici</a:t>
            </a:r>
            <a:endParaRPr lang="fr-FR" sz="1100" dirty="0"/>
          </a:p>
        </p:txBody>
      </p:sp>
      <p:sp>
        <p:nvSpPr>
          <p:cNvPr id="9" name="Titre 1">
            <a:extLst>
              <a:ext uri="{FF2B5EF4-FFF2-40B4-BE49-F238E27FC236}">
                <a16:creationId xmlns:a16="http://schemas.microsoft.com/office/drawing/2014/main" id="{EEF5962B-6B40-F396-1FAB-BF5A81EB74D3}"/>
              </a:ext>
            </a:extLst>
          </p:cNvPr>
          <p:cNvSpPr txBox="1">
            <a:spLocks/>
          </p:cNvSpPr>
          <p:nvPr/>
        </p:nvSpPr>
        <p:spPr>
          <a:xfrm>
            <a:off x="404483" y="-16949"/>
            <a:ext cx="10515600" cy="6139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fr-CA" sz="3000" b="1" dirty="0"/>
              <a:t>Le programme de la formation de SECRÉTAIRE de CLUB</a:t>
            </a:r>
            <a:endParaRPr lang="fr-FR" sz="3000" dirty="0"/>
          </a:p>
        </p:txBody>
      </p:sp>
    </p:spTree>
    <p:extLst>
      <p:ext uri="{BB962C8B-B14F-4D97-AF65-F5344CB8AC3E}">
        <p14:creationId xmlns:p14="http://schemas.microsoft.com/office/powerpoint/2010/main" val="896466311"/>
      </p:ext>
    </p:extLst>
  </p:cSld>
  <p:clrMapOvr>
    <a:masterClrMapping/>
  </p:clrMapOvr>
  <p:extLst>
    <p:ext uri="{6950BFC3-D8DA-4A85-94F7-54DA5524770B}">
      <p188:commentRel xmlns:p188="http://schemas.microsoft.com/office/powerpoint/2018/8/main" r:id="rId3"/>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Isosceles Triangle 1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ZoneTexte 12">
            <a:hlinkClick r:id="rId3" action="ppaction://hlinksldjump"/>
            <a:extLst>
              <a:ext uri="{FF2B5EF4-FFF2-40B4-BE49-F238E27FC236}">
                <a16:creationId xmlns:a16="http://schemas.microsoft.com/office/drawing/2014/main" id="{6DA5E609-4CBF-4917-940C-4716F19A67DC}"/>
              </a:ext>
            </a:extLst>
          </p:cNvPr>
          <p:cNvSpPr txBox="1"/>
          <p:nvPr/>
        </p:nvSpPr>
        <p:spPr>
          <a:xfrm>
            <a:off x="10267950" y="18096"/>
            <a:ext cx="1352141" cy="307777"/>
          </a:xfrm>
          <a:prstGeom prst="rect">
            <a:avLst/>
          </a:prstGeom>
          <a:noFill/>
        </p:spPr>
        <p:txBody>
          <a:bodyPr wrap="square">
            <a:spAutoFit/>
          </a:bodyPr>
          <a:lstStyle/>
          <a:p>
            <a:r>
              <a:rPr lang="fr-CA" sz="14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Revenir Diapo 2</a:t>
            </a:r>
            <a:endParaRPr lang="fr-CA" sz="1400" dirty="0"/>
          </a:p>
        </p:txBody>
      </p:sp>
      <p:sp>
        <p:nvSpPr>
          <p:cNvPr id="15" name="ZoneTexte 14">
            <a:extLst>
              <a:ext uri="{FF2B5EF4-FFF2-40B4-BE49-F238E27FC236}">
                <a16:creationId xmlns:a16="http://schemas.microsoft.com/office/drawing/2014/main" id="{CFE0B9AE-6A75-4D12-A0E3-8E06D3ABEA30}"/>
              </a:ext>
            </a:extLst>
          </p:cNvPr>
          <p:cNvSpPr txBox="1"/>
          <p:nvPr/>
        </p:nvSpPr>
        <p:spPr>
          <a:xfrm>
            <a:off x="1624052" y="35413"/>
            <a:ext cx="7687554" cy="461665"/>
          </a:xfrm>
          <a:prstGeom prst="rect">
            <a:avLst/>
          </a:prstGeom>
          <a:noFill/>
        </p:spPr>
        <p:txBody>
          <a:bodyPr wrap="none" rtlCol="0">
            <a:spAutoFit/>
          </a:bodyPr>
          <a:lstStyle/>
          <a:p>
            <a:r>
              <a:rPr lang="fr-CA" sz="2400" b="1" dirty="0"/>
              <a:t>À la recherche d’idées ?  Consultez les ressources suivantes</a:t>
            </a:r>
          </a:p>
        </p:txBody>
      </p:sp>
      <p:sp>
        <p:nvSpPr>
          <p:cNvPr id="9" name="ZoneTexte 8">
            <a:extLst>
              <a:ext uri="{FF2B5EF4-FFF2-40B4-BE49-F238E27FC236}">
                <a16:creationId xmlns:a16="http://schemas.microsoft.com/office/drawing/2014/main" id="{D241541B-DA86-9C82-6F2D-37ECB63361A7}"/>
              </a:ext>
            </a:extLst>
          </p:cNvPr>
          <p:cNvSpPr txBox="1"/>
          <p:nvPr/>
        </p:nvSpPr>
        <p:spPr>
          <a:xfrm>
            <a:off x="1112489" y="635189"/>
            <a:ext cx="10321532" cy="5567614"/>
          </a:xfrm>
          <a:prstGeom prst="rect">
            <a:avLst/>
          </a:prstGeom>
          <a:noFill/>
        </p:spPr>
        <p:txBody>
          <a:bodyPr wrap="square" rtlCol="0">
            <a:spAutoFit/>
          </a:bodyPr>
          <a:lstStyle/>
          <a:p>
            <a:pPr marL="762000" marR="509270" indent="-228600" eaLnBrk="0" hangingPunct="0">
              <a:lnSpc>
                <a:spcPct val="108000"/>
              </a:lnSpc>
              <a:spcBef>
                <a:spcPts val="1120"/>
              </a:spcBef>
              <a:spcAft>
                <a:spcPts val="0"/>
              </a:spcAft>
              <a:buFont typeface="+mj-lt"/>
              <a:buAutoNum type="arabicPeriod"/>
            </a:pPr>
            <a:r>
              <a:rPr lang="fr-CA" sz="1100" u="sng" dirty="0">
                <a:solidFill>
                  <a:srgbClr val="0563C1"/>
                </a:solidFill>
                <a:effectLst/>
                <a:latin typeface="Arial" panose="020B0604020202020204" pitchFamily="34" charset="0"/>
                <a:ea typeface="Times New Roman" panose="02020603050405020304" pitchFamily="18" charset="0"/>
                <a:hlinkClick r:id="rId4"/>
              </a:rPr>
              <a:t>Calendrier des activités du club </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Pour planifier et diffuser les activités de service, de camaraderie et administratives dans votre club.</a:t>
            </a:r>
            <a:r>
              <a:rPr lang="fr-CA" sz="1100" spc="-20" dirty="0">
                <a:effectLst/>
                <a:latin typeface="Arial" panose="020B0604020202020204" pitchFamily="34" charset="0"/>
                <a:ea typeface="Times New Roman" panose="02020603050405020304" pitchFamily="18" charset="0"/>
              </a:rPr>
              <a:t> </a:t>
            </a:r>
            <a:endParaRPr lang="fr-CA" sz="1100" u="sng" dirty="0">
              <a:solidFill>
                <a:srgbClr val="0563C1"/>
              </a:solidFill>
              <a:effectLst/>
              <a:latin typeface="Arial" panose="020B0604020202020204" pitchFamily="34" charset="0"/>
              <a:ea typeface="Times New Roman" panose="02020603050405020304" pitchFamily="18" charset="0"/>
              <a:hlinkClick r:id="rId5">
                <a:extLst>
                  <a:ext uri="{A12FA001-AC4F-418D-AE19-62706E023703}">
                    <ahyp:hlinkClr xmlns:ahyp="http://schemas.microsoft.com/office/drawing/2018/hyperlinkcolor" val="tx"/>
                  </a:ext>
                </a:extLst>
              </a:hlinkClick>
            </a:endParaRPr>
          </a:p>
          <a:p>
            <a:pPr marL="762000" marR="509270" indent="-228600" eaLnBrk="0" hangingPunct="0">
              <a:lnSpc>
                <a:spcPct val="108000"/>
              </a:lnSpc>
              <a:spcBef>
                <a:spcPts val="1120"/>
              </a:spcBef>
              <a:spcAft>
                <a:spcPts val="0"/>
              </a:spcAft>
              <a:buFont typeface="+mj-lt"/>
              <a:buAutoNum type="arabicPeriod"/>
            </a:pPr>
            <a:r>
              <a:rPr lang="fr-CA" sz="1100" u="sng" dirty="0">
                <a:solidFill>
                  <a:srgbClr val="0563C1"/>
                </a:solidFill>
                <a:effectLst/>
                <a:latin typeface="Arial" panose="020B0604020202020204" pitchFamily="34" charset="0"/>
                <a:ea typeface="Times New Roman" panose="02020603050405020304" pitchFamily="18" charset="0"/>
                <a:hlinkClick r:id="rId5">
                  <a:extLst>
                    <a:ext uri="{A12FA001-AC4F-418D-AE19-62706E023703}">
                      <ahyp:hlinkClr xmlns:ahyp="http://schemas.microsoft.com/office/drawing/2018/hyperlinkcolor" val="tx"/>
                    </a:ext>
                  </a:extLst>
                </a:hlinkClick>
              </a:rPr>
              <a:t>Évaluation</a:t>
            </a:r>
            <a:r>
              <a:rPr lang="fr-CA" sz="1100" u="sng" spc="-5" dirty="0">
                <a:solidFill>
                  <a:srgbClr val="0563C1"/>
                </a:solidFill>
                <a:effectLst/>
                <a:latin typeface="Arial" panose="020B0604020202020204" pitchFamily="34" charset="0"/>
                <a:ea typeface="Times New Roman" panose="02020603050405020304" pitchFamily="18" charset="0"/>
                <a:hlinkClick r:id="rId5">
                  <a:extLst>
                    <a:ext uri="{A12FA001-AC4F-418D-AE19-62706E023703}">
                      <ahyp:hlinkClr xmlns:ahyp="http://schemas.microsoft.com/office/drawing/2018/hyperlinkcolor" val="tx"/>
                    </a:ext>
                  </a:extLst>
                </a:hlinkClick>
              </a:rPr>
              <a:t> </a:t>
            </a:r>
            <a:r>
              <a:rPr lang="fr-CA" sz="1100" u="sng" dirty="0">
                <a:solidFill>
                  <a:srgbClr val="0563C1"/>
                </a:solidFill>
                <a:effectLst/>
                <a:latin typeface="Arial" panose="020B0604020202020204" pitchFamily="34" charset="0"/>
                <a:ea typeface="Times New Roman" panose="02020603050405020304" pitchFamily="18" charset="0"/>
                <a:hlinkClick r:id="rId5">
                  <a:extLst>
                    <a:ext uri="{A12FA001-AC4F-418D-AE19-62706E023703}">
                      <ahyp:hlinkClr xmlns:ahyp="http://schemas.microsoft.com/office/drawing/2018/hyperlinkcolor" val="tx"/>
                    </a:ext>
                  </a:extLst>
                </a:hlinkClick>
              </a:rPr>
              <a:t>des</a:t>
            </a:r>
            <a:r>
              <a:rPr lang="fr-CA" sz="1100" u="sng" spc="-10" dirty="0">
                <a:solidFill>
                  <a:srgbClr val="0563C1"/>
                </a:solidFill>
                <a:effectLst/>
                <a:latin typeface="Arial" panose="020B0604020202020204" pitchFamily="34" charset="0"/>
                <a:ea typeface="Times New Roman" panose="02020603050405020304" pitchFamily="18" charset="0"/>
                <a:hlinkClick r:id="rId5">
                  <a:extLst>
                    <a:ext uri="{A12FA001-AC4F-418D-AE19-62706E023703}">
                      <ahyp:hlinkClr xmlns:ahyp="http://schemas.microsoft.com/office/drawing/2018/hyperlinkcolor" val="tx"/>
                    </a:ext>
                  </a:extLst>
                </a:hlinkClick>
              </a:rPr>
              <a:t> </a:t>
            </a:r>
            <a:r>
              <a:rPr lang="fr-CA" sz="1100" u="sng" dirty="0">
                <a:solidFill>
                  <a:srgbClr val="0563C1"/>
                </a:solidFill>
                <a:effectLst/>
                <a:latin typeface="Arial" panose="020B0604020202020204" pitchFamily="34" charset="0"/>
                <a:ea typeface="Times New Roman" panose="02020603050405020304" pitchFamily="18" charset="0"/>
                <a:hlinkClick r:id="rId5">
                  <a:extLst>
                    <a:ext uri="{A12FA001-AC4F-418D-AE19-62706E023703}">
                      <ahyp:hlinkClr xmlns:ahyp="http://schemas.microsoft.com/office/drawing/2018/hyperlinkcolor" val="tx"/>
                    </a:ext>
                  </a:extLst>
                </a:hlinkClick>
              </a:rPr>
              <a:t>besoins locaux</a:t>
            </a:r>
            <a:r>
              <a:rPr lang="fr-CA" sz="1100" u="sng" spc="-10" dirty="0">
                <a:solidFill>
                  <a:srgbClr val="0563C1"/>
                </a:solidFill>
                <a:effectLst/>
                <a:latin typeface="Arial" panose="020B0604020202020204" pitchFamily="34" charset="0"/>
                <a:ea typeface="Times New Roman" panose="02020603050405020304" pitchFamily="18" charset="0"/>
                <a:hlinkClick r:id="rId5">
                  <a:extLst>
                    <a:ext uri="{A12FA001-AC4F-418D-AE19-62706E023703}">
                      <ahyp:hlinkClr xmlns:ahyp="http://schemas.microsoft.com/office/drawing/2018/hyperlinkcolor" val="tx"/>
                    </a:ext>
                  </a:extLst>
                </a:hlinkClick>
              </a:rPr>
              <a:t> </a:t>
            </a:r>
            <a:r>
              <a:rPr lang="fr-CA" sz="1100" u="sng" dirty="0">
                <a:solidFill>
                  <a:srgbClr val="0563C1"/>
                </a:solidFill>
                <a:effectLst/>
                <a:latin typeface="Arial" panose="020B0604020202020204" pitchFamily="34" charset="0"/>
                <a:ea typeface="Times New Roman" panose="02020603050405020304" pitchFamily="18" charset="0"/>
                <a:hlinkClick r:id="rId5">
                  <a:extLst>
                    <a:ext uri="{A12FA001-AC4F-418D-AE19-62706E023703}">
                      <ahyp:hlinkClr xmlns:ahyp="http://schemas.microsoft.com/office/drawing/2018/hyperlinkcolor" val="tx"/>
                    </a:ext>
                  </a:extLst>
                </a:hlinkClick>
              </a:rPr>
              <a:t>et</a:t>
            </a:r>
            <a:r>
              <a:rPr lang="fr-CA" sz="1100" u="sng" spc="-5" dirty="0">
                <a:solidFill>
                  <a:srgbClr val="0563C1"/>
                </a:solidFill>
                <a:effectLst/>
                <a:latin typeface="Arial" panose="020B0604020202020204" pitchFamily="34" charset="0"/>
                <a:ea typeface="Times New Roman" panose="02020603050405020304" pitchFamily="18" charset="0"/>
                <a:hlinkClick r:id="rId5">
                  <a:extLst>
                    <a:ext uri="{A12FA001-AC4F-418D-AE19-62706E023703}">
                      <ahyp:hlinkClr xmlns:ahyp="http://schemas.microsoft.com/office/drawing/2018/hyperlinkcolor" val="tx"/>
                    </a:ext>
                  </a:extLst>
                </a:hlinkClick>
              </a:rPr>
              <a:t> </a:t>
            </a:r>
            <a:r>
              <a:rPr lang="fr-CA" sz="1100" u="sng" dirty="0">
                <a:solidFill>
                  <a:srgbClr val="0070C0"/>
                </a:solidFill>
                <a:effectLst/>
                <a:latin typeface="Arial" panose="020B0604020202020204" pitchFamily="34" charset="0"/>
                <a:ea typeface="Times New Roman" panose="02020603050405020304" pitchFamily="18" charset="0"/>
                <a:hlinkClick r:id="rId5">
                  <a:extLst>
                    <a:ext uri="{A12FA001-AC4F-418D-AE19-62706E023703}">
                      <ahyp:hlinkClr xmlns:ahyp="http://schemas.microsoft.com/office/drawing/2018/hyperlinkcolor" val="tx"/>
                    </a:ext>
                  </a:extLst>
                </a:hlinkClick>
              </a:rPr>
              <a:t>du</a:t>
            </a:r>
            <a:r>
              <a:rPr lang="fr-CA" sz="1100" u="sng" spc="-15" dirty="0">
                <a:solidFill>
                  <a:srgbClr val="0070C0"/>
                </a:solidFill>
                <a:effectLst/>
                <a:latin typeface="Arial" panose="020B0604020202020204" pitchFamily="34" charset="0"/>
                <a:ea typeface="Times New Roman" panose="02020603050405020304" pitchFamily="18" charset="0"/>
                <a:hlinkClick r:id="rId5">
                  <a:extLst>
                    <a:ext uri="{A12FA001-AC4F-418D-AE19-62706E023703}">
                      <ahyp:hlinkClr xmlns:ahyp="http://schemas.microsoft.com/office/drawing/2018/hyperlinkcolor" val="tx"/>
                    </a:ext>
                  </a:extLst>
                </a:hlinkClick>
              </a:rPr>
              <a:t> </a:t>
            </a:r>
            <a:r>
              <a:rPr lang="fr-CA" sz="1100" u="sng" dirty="0">
                <a:solidFill>
                  <a:srgbClr val="0070C0"/>
                </a:solidFill>
                <a:effectLst/>
                <a:latin typeface="Arial" panose="020B0604020202020204" pitchFamily="34" charset="0"/>
                <a:ea typeface="Times New Roman" panose="02020603050405020304" pitchFamily="18" charset="0"/>
                <a:hlinkClick r:id="rId5">
                  <a:extLst>
                    <a:ext uri="{A12FA001-AC4F-418D-AE19-62706E023703}">
                      <ahyp:hlinkClr xmlns:ahyp="http://schemas.microsoft.com/office/drawing/2018/hyperlinkcolor" val="tx"/>
                    </a:ext>
                  </a:extLst>
                </a:hlinkClick>
              </a:rPr>
              <a:t>club</a:t>
            </a:r>
            <a:r>
              <a:rPr lang="fr-CA" sz="1100" spc="-10" dirty="0">
                <a:solidFill>
                  <a:srgbClr val="0070C0"/>
                </a:solidFill>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a:t>
            </a:r>
            <a:r>
              <a:rPr lang="fr-CA" sz="1100" spc="-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Outil</a:t>
            </a:r>
            <a:r>
              <a:rPr lang="fr-CA" sz="1100" spc="-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interactif</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qui</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vous</a:t>
            </a:r>
            <a:r>
              <a:rPr lang="fr-CA" sz="1100" spc="-1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aidera</a:t>
            </a:r>
            <a:r>
              <a:rPr lang="fr-CA" sz="1100" spc="-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à</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réfléchir</a:t>
            </a:r>
            <a:r>
              <a:rPr lang="fr-CA" sz="1100" spc="-1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à</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l’action</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du</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club</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et</a:t>
            </a:r>
            <a:r>
              <a:rPr lang="fr-CA" sz="1100" spc="-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à découvrir de nouvelles options pour avoir un impact local.</a:t>
            </a:r>
          </a:p>
          <a:p>
            <a:pPr marL="762000" marR="509270" indent="-228600" eaLnBrk="0" hangingPunct="0">
              <a:lnSpc>
                <a:spcPct val="106000"/>
              </a:lnSpc>
              <a:spcBef>
                <a:spcPts val="670"/>
              </a:spcBef>
              <a:spcAft>
                <a:spcPts val="0"/>
              </a:spcAft>
              <a:buFont typeface="+mj-lt"/>
              <a:buAutoNum type="arabicPeriod"/>
            </a:pPr>
            <a:r>
              <a:rPr lang="fr-CA" sz="1100" u="sng" dirty="0">
                <a:solidFill>
                  <a:srgbClr val="0070C0"/>
                </a:solidFill>
                <a:effectLst/>
                <a:latin typeface="Arial" panose="020B0604020202020204" pitchFamily="34" charset="0"/>
                <a:ea typeface="Times New Roman" panose="02020603050405020304" pitchFamily="18" charset="0"/>
                <a:hlinkClick r:id="rId6"/>
              </a:rPr>
              <a:t>Votre club, à votre manière !</a:t>
            </a:r>
            <a:r>
              <a:rPr lang="fr-CA" sz="1100" dirty="0">
                <a:solidFill>
                  <a:srgbClr val="0070C0"/>
                </a:solidFill>
                <a:effectLst/>
                <a:latin typeface="Arial" panose="020B0604020202020204" pitchFamily="34" charset="0"/>
                <a:ea typeface="Times New Roman" panose="02020603050405020304" pitchFamily="18" charset="0"/>
                <a:hlinkClick r:id="rId6"/>
              </a:rPr>
              <a:t> </a:t>
            </a:r>
            <a:r>
              <a:rPr lang="fr-CA" sz="1100" dirty="0">
                <a:effectLst/>
                <a:latin typeface="Arial" panose="020B0604020202020204" pitchFamily="34" charset="0"/>
                <a:ea typeface="Times New Roman" panose="02020603050405020304" pitchFamily="18" charset="0"/>
              </a:rPr>
              <a:t>: Adaptez les réunions de votre club aux besoins et caractéristiques des membres.</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Comprend</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un</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exercice</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simple</a:t>
            </a:r>
            <a:r>
              <a:rPr lang="fr-CA" sz="1100" spc="-1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et</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divertissant</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pour</a:t>
            </a:r>
            <a:r>
              <a:rPr lang="fr-CA" sz="1100" spc="-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déterminer</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les</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aspects</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à</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conserver,</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ce</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qu'il faut changer et comment introduire progressivement le changement !</a:t>
            </a:r>
          </a:p>
          <a:p>
            <a:pPr marL="762000" marR="543560" indent="-228600" eaLnBrk="0" hangingPunct="0">
              <a:lnSpc>
                <a:spcPct val="107000"/>
              </a:lnSpc>
              <a:spcBef>
                <a:spcPts val="705"/>
              </a:spcBef>
              <a:spcAft>
                <a:spcPts val="0"/>
              </a:spcAft>
              <a:buFont typeface="+mj-lt"/>
              <a:buAutoNum type="arabicPeriod"/>
            </a:pPr>
            <a:r>
              <a:rPr lang="fr-CA" sz="1100" u="sng" dirty="0">
                <a:solidFill>
                  <a:srgbClr val="0070C0"/>
                </a:solidFill>
                <a:effectLst/>
                <a:latin typeface="Arial" panose="020B0604020202020204" pitchFamily="34" charset="0"/>
                <a:ea typeface="Times New Roman" panose="02020603050405020304" pitchFamily="18" charset="0"/>
                <a:hlinkClick r:id="rId7">
                  <a:extLst>
                    <a:ext uri="{A12FA001-AC4F-418D-AE19-62706E023703}">
                      <ahyp:hlinkClr xmlns:ahyp="http://schemas.microsoft.com/office/drawing/2018/hyperlinkcolor" val="tx"/>
                    </a:ext>
                  </a:extLst>
                </a:hlinkClick>
              </a:rPr>
              <a:t>Initiative Qualité du club</a:t>
            </a:r>
            <a:r>
              <a:rPr lang="fr-CA" sz="1100" dirty="0">
                <a:solidFill>
                  <a:srgbClr val="0070C0"/>
                </a:solidFill>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 Outil de planification stratégique. Votre club peut en effet optimiser son action en</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comprenant</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mieux</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son</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fonctionnement</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actuel,</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en</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déterminant</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les</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points</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à</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améliorer</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et</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en</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prenant</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des mesures pour atteindre ses objectifs.</a:t>
            </a:r>
          </a:p>
          <a:p>
            <a:pPr marL="762000" marR="593725" indent="-228600" eaLnBrk="0" hangingPunct="0">
              <a:lnSpc>
                <a:spcPct val="107000"/>
              </a:lnSpc>
              <a:spcBef>
                <a:spcPts val="685"/>
              </a:spcBef>
              <a:spcAft>
                <a:spcPts val="0"/>
              </a:spcAft>
              <a:buFont typeface="+mj-lt"/>
              <a:buAutoNum type="arabicPeriod"/>
            </a:pPr>
            <a:r>
              <a:rPr lang="fr-CA" sz="1100" u="sng" dirty="0">
                <a:solidFill>
                  <a:srgbClr val="0563C1"/>
                </a:solidFill>
                <a:effectLst/>
                <a:latin typeface="Arial" panose="020B0604020202020204" pitchFamily="34" charset="0"/>
                <a:ea typeface="Times New Roman" panose="02020603050405020304" pitchFamily="18" charset="0"/>
                <a:hlinkClick r:id="rId8">
                  <a:extLst>
                    <a:ext uri="{A12FA001-AC4F-418D-AE19-62706E023703}">
                      <ahyp:hlinkClr xmlns:ahyp="http://schemas.microsoft.com/office/drawing/2018/hyperlinkcolor" val="tx"/>
                    </a:ext>
                  </a:extLst>
                </a:hlinkClick>
              </a:rPr>
              <a:t>Guide</a:t>
            </a:r>
            <a:r>
              <a:rPr lang="fr-CA" sz="1100" u="sng" spc="-10" dirty="0">
                <a:solidFill>
                  <a:srgbClr val="0563C1"/>
                </a:solidFill>
                <a:effectLst/>
                <a:latin typeface="Arial" panose="020B0604020202020204" pitchFamily="34" charset="0"/>
                <a:ea typeface="Times New Roman" panose="02020603050405020304" pitchFamily="18" charset="0"/>
                <a:hlinkClick r:id="rId8">
                  <a:extLst>
                    <a:ext uri="{A12FA001-AC4F-418D-AE19-62706E023703}">
                      <ahyp:hlinkClr xmlns:ahyp="http://schemas.microsoft.com/office/drawing/2018/hyperlinkcolor" val="tx"/>
                    </a:ext>
                  </a:extLst>
                </a:hlinkClick>
              </a:rPr>
              <a:t> </a:t>
            </a:r>
            <a:r>
              <a:rPr lang="fr-CA" sz="1100" u="sng" dirty="0">
                <a:solidFill>
                  <a:srgbClr val="0563C1"/>
                </a:solidFill>
                <a:effectLst/>
                <a:latin typeface="Arial" panose="020B0604020202020204" pitchFamily="34" charset="0"/>
                <a:ea typeface="Times New Roman" panose="02020603050405020304" pitchFamily="18" charset="0"/>
                <a:hlinkClick r:id="rId8">
                  <a:extLst>
                    <a:ext uri="{A12FA001-AC4F-418D-AE19-62706E023703}">
                      <ahyp:hlinkClr xmlns:ahyp="http://schemas.microsoft.com/office/drawing/2018/hyperlinkcolor" val="tx"/>
                    </a:ext>
                  </a:extLst>
                </a:hlinkClick>
              </a:rPr>
              <a:t>du</a:t>
            </a:r>
            <a:r>
              <a:rPr lang="fr-CA" sz="1100" u="sng" spc="-10" dirty="0">
                <a:solidFill>
                  <a:srgbClr val="0563C1"/>
                </a:solidFill>
                <a:effectLst/>
                <a:latin typeface="Arial" panose="020B0604020202020204" pitchFamily="34" charset="0"/>
                <a:ea typeface="Times New Roman" panose="02020603050405020304" pitchFamily="18" charset="0"/>
                <a:hlinkClick r:id="rId8">
                  <a:extLst>
                    <a:ext uri="{A12FA001-AC4F-418D-AE19-62706E023703}">
                      <ahyp:hlinkClr xmlns:ahyp="http://schemas.microsoft.com/office/drawing/2018/hyperlinkcolor" val="tx"/>
                    </a:ext>
                  </a:extLst>
                </a:hlinkClick>
              </a:rPr>
              <a:t> </a:t>
            </a:r>
            <a:r>
              <a:rPr lang="fr-CA" sz="1100" u="sng" dirty="0">
                <a:solidFill>
                  <a:srgbClr val="0563C1"/>
                </a:solidFill>
                <a:effectLst/>
                <a:latin typeface="Arial" panose="020B0604020202020204" pitchFamily="34" charset="0"/>
                <a:ea typeface="Times New Roman" panose="02020603050405020304" pitchFamily="18" charset="0"/>
                <a:hlinkClick r:id="rId8">
                  <a:extLst>
                    <a:ext uri="{A12FA001-AC4F-418D-AE19-62706E023703}">
                      <ahyp:hlinkClr xmlns:ahyp="http://schemas.microsoft.com/office/drawing/2018/hyperlinkcolor" val="tx"/>
                    </a:ext>
                  </a:extLst>
                </a:hlinkClick>
              </a:rPr>
              <a:t>président</a:t>
            </a:r>
            <a:r>
              <a:rPr lang="fr-CA" sz="1100" u="sng" spc="-10" dirty="0">
                <a:solidFill>
                  <a:srgbClr val="0563C1"/>
                </a:solidFill>
                <a:effectLst/>
                <a:latin typeface="Arial" panose="020B0604020202020204" pitchFamily="34" charset="0"/>
                <a:ea typeface="Times New Roman" panose="02020603050405020304" pitchFamily="18" charset="0"/>
                <a:hlinkClick r:id="rId8">
                  <a:extLst>
                    <a:ext uri="{A12FA001-AC4F-418D-AE19-62706E023703}">
                      <ahyp:hlinkClr xmlns:ahyp="http://schemas.microsoft.com/office/drawing/2018/hyperlinkcolor" val="tx"/>
                    </a:ext>
                  </a:extLst>
                </a:hlinkClick>
              </a:rPr>
              <a:t> </a:t>
            </a:r>
            <a:r>
              <a:rPr lang="fr-CA" sz="1100" u="sng" dirty="0">
                <a:solidFill>
                  <a:srgbClr val="0563C1"/>
                </a:solidFill>
                <a:effectLst/>
                <a:latin typeface="Arial" panose="020B0604020202020204" pitchFamily="34" charset="0"/>
                <a:ea typeface="Times New Roman" panose="02020603050405020304" pitchFamily="18" charset="0"/>
                <a:hlinkClick r:id="rId8">
                  <a:extLst>
                    <a:ext uri="{A12FA001-AC4F-418D-AE19-62706E023703}">
                      <ahyp:hlinkClr xmlns:ahyp="http://schemas.microsoft.com/office/drawing/2018/hyperlinkcolor" val="tx"/>
                    </a:ext>
                  </a:extLst>
                </a:hlinkClick>
              </a:rPr>
              <a:t>de</a:t>
            </a:r>
            <a:r>
              <a:rPr lang="fr-CA" sz="1100" u="sng" spc="-20" dirty="0">
                <a:solidFill>
                  <a:srgbClr val="0563C1"/>
                </a:solidFill>
                <a:effectLst/>
                <a:latin typeface="Arial" panose="020B0604020202020204" pitchFamily="34" charset="0"/>
                <a:ea typeface="Times New Roman" panose="02020603050405020304" pitchFamily="18" charset="0"/>
                <a:hlinkClick r:id="rId8">
                  <a:extLst>
                    <a:ext uri="{A12FA001-AC4F-418D-AE19-62706E023703}">
                      <ahyp:hlinkClr xmlns:ahyp="http://schemas.microsoft.com/office/drawing/2018/hyperlinkcolor" val="tx"/>
                    </a:ext>
                  </a:extLst>
                </a:hlinkClick>
              </a:rPr>
              <a:t> </a:t>
            </a:r>
            <a:r>
              <a:rPr lang="fr-CA" sz="1100" u="sng" dirty="0">
                <a:solidFill>
                  <a:srgbClr val="0563C1"/>
                </a:solidFill>
                <a:effectLst/>
                <a:latin typeface="Arial" panose="020B0604020202020204" pitchFamily="34" charset="0"/>
                <a:ea typeface="Times New Roman" panose="02020603050405020304" pitchFamily="18" charset="0"/>
                <a:hlinkClick r:id="rId8">
                  <a:extLst>
                    <a:ext uri="{A12FA001-AC4F-418D-AE19-62706E023703}">
                      <ahyp:hlinkClr xmlns:ahyp="http://schemas.microsoft.com/office/drawing/2018/hyperlinkcolor" val="tx"/>
                    </a:ext>
                  </a:extLst>
                </a:hlinkClick>
              </a:rPr>
              <a:t>commission</a:t>
            </a:r>
            <a:r>
              <a:rPr lang="fr-CA" sz="1100" u="sng" spc="-10" dirty="0">
                <a:solidFill>
                  <a:srgbClr val="0563C1"/>
                </a:solidFill>
                <a:effectLst/>
                <a:latin typeface="Arial" panose="020B0604020202020204" pitchFamily="34" charset="0"/>
                <a:ea typeface="Times New Roman" panose="02020603050405020304" pitchFamily="18" charset="0"/>
                <a:hlinkClick r:id="rId8">
                  <a:extLst>
                    <a:ext uri="{A12FA001-AC4F-418D-AE19-62706E023703}">
                      <ahyp:hlinkClr xmlns:ahyp="http://schemas.microsoft.com/office/drawing/2018/hyperlinkcolor" val="tx"/>
                    </a:ext>
                  </a:extLst>
                </a:hlinkClick>
              </a:rPr>
              <a:t> </a:t>
            </a:r>
            <a:r>
              <a:rPr lang="fr-CA" sz="1100" u="sng" dirty="0">
                <a:solidFill>
                  <a:srgbClr val="0070C0"/>
                </a:solidFill>
                <a:effectLst/>
                <a:latin typeface="Arial" panose="020B0604020202020204" pitchFamily="34" charset="0"/>
                <a:ea typeface="Times New Roman" panose="02020603050405020304" pitchFamily="18" charset="0"/>
                <a:hlinkClick r:id="rId8">
                  <a:extLst>
                    <a:ext uri="{A12FA001-AC4F-418D-AE19-62706E023703}">
                      <ahyp:hlinkClr xmlns:ahyp="http://schemas.microsoft.com/office/drawing/2018/hyperlinkcolor" val="tx"/>
                    </a:ext>
                  </a:extLst>
                </a:hlinkClick>
              </a:rPr>
              <a:t>Effectif</a:t>
            </a:r>
            <a:r>
              <a:rPr lang="fr-CA" sz="1100" spc="-5" dirty="0">
                <a:solidFill>
                  <a:srgbClr val="0070C0"/>
                </a:solidFill>
                <a:effectLst/>
                <a:latin typeface="Arial" panose="020B0604020202020204" pitchFamily="34" charset="0"/>
                <a:ea typeface="Times New Roman" panose="02020603050405020304" pitchFamily="18" charset="0"/>
              </a:rPr>
              <a:t> ou </a:t>
            </a:r>
            <a:r>
              <a:rPr lang="fr-CA" sz="1100" spc="-5" dirty="0">
                <a:solidFill>
                  <a:srgbClr val="0070C0"/>
                </a:solidFill>
                <a:effectLst/>
                <a:latin typeface="Arial" panose="020B0604020202020204" pitchFamily="34" charset="0"/>
                <a:ea typeface="Times New Roman" panose="02020603050405020304" pitchFamily="18" charset="0"/>
                <a:hlinkClick r:id="rId9"/>
              </a:rPr>
              <a:t>Guide sur District-U3</a:t>
            </a:r>
            <a:r>
              <a:rPr lang="fr-CA" sz="1100" dirty="0">
                <a:effectLst/>
                <a:latin typeface="Arial" panose="020B0604020202020204" pitchFamily="34" charset="0"/>
                <a:ea typeface="Times New Roman" panose="02020603050405020304" pitchFamily="18" charset="0"/>
              </a:rPr>
              <a:t>:</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Rôles</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et</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responsabilités</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du</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président</a:t>
            </a:r>
            <a:r>
              <a:rPr lang="fr-CA" sz="1100" spc="-1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de</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la</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commission Effectif de club et conseils pratiques sur le recrutement et la fidélisation des membres.</a:t>
            </a:r>
          </a:p>
          <a:p>
            <a:pPr marL="762000" marR="509270" indent="-228600" eaLnBrk="0" hangingPunct="0">
              <a:lnSpc>
                <a:spcPct val="107000"/>
              </a:lnSpc>
              <a:spcBef>
                <a:spcPts val="680"/>
              </a:spcBef>
              <a:spcAft>
                <a:spcPts val="0"/>
              </a:spcAft>
              <a:buFont typeface="+mj-lt"/>
              <a:buAutoNum type="arabicPeriod"/>
            </a:pPr>
            <a:r>
              <a:rPr lang="fr-CA" sz="1100" u="sng" dirty="0">
                <a:solidFill>
                  <a:srgbClr val="0563C1"/>
                </a:solidFill>
                <a:effectLst/>
                <a:latin typeface="Arial" panose="020B0604020202020204" pitchFamily="34" charset="0"/>
                <a:ea typeface="Times New Roman" panose="02020603050405020304" pitchFamily="18" charset="0"/>
                <a:hlinkClick r:id="rId10">
                  <a:extLst>
                    <a:ext uri="{A12FA001-AC4F-418D-AE19-62706E023703}">
                      <ahyp:hlinkClr xmlns:ahyp="http://schemas.microsoft.com/office/drawing/2018/hyperlinkcolor" val="tx"/>
                    </a:ext>
                  </a:extLst>
                </a:hlinkClick>
              </a:rPr>
              <a:t>Guide</a:t>
            </a:r>
            <a:r>
              <a:rPr lang="fr-CA" sz="1100" u="sng" spc="-10" dirty="0">
                <a:solidFill>
                  <a:srgbClr val="0563C1"/>
                </a:solidFill>
                <a:effectLst/>
                <a:latin typeface="Arial" panose="020B0604020202020204" pitchFamily="34" charset="0"/>
                <a:ea typeface="Times New Roman" panose="02020603050405020304" pitchFamily="18" charset="0"/>
                <a:hlinkClick r:id="rId10">
                  <a:extLst>
                    <a:ext uri="{A12FA001-AC4F-418D-AE19-62706E023703}">
                      <ahyp:hlinkClr xmlns:ahyp="http://schemas.microsoft.com/office/drawing/2018/hyperlinkcolor" val="tx"/>
                    </a:ext>
                  </a:extLst>
                </a:hlinkClick>
              </a:rPr>
              <a:t> </a:t>
            </a:r>
            <a:r>
              <a:rPr lang="fr-CA" sz="1100" u="sng" dirty="0">
                <a:solidFill>
                  <a:srgbClr val="0563C1"/>
                </a:solidFill>
                <a:effectLst/>
                <a:latin typeface="Arial" panose="020B0604020202020204" pitchFamily="34" charset="0"/>
                <a:ea typeface="Times New Roman" panose="02020603050405020304" pitchFamily="18" charset="0"/>
                <a:hlinkClick r:id="rId10">
                  <a:extLst>
                    <a:ext uri="{A12FA001-AC4F-418D-AE19-62706E023703}">
                      <ahyp:hlinkClr xmlns:ahyp="http://schemas.microsoft.com/office/drawing/2018/hyperlinkcolor" val="tx"/>
                    </a:ext>
                  </a:extLst>
                </a:hlinkClick>
              </a:rPr>
              <a:t>de</a:t>
            </a:r>
            <a:r>
              <a:rPr lang="fr-CA" sz="1100" u="sng" spc="-20" dirty="0">
                <a:solidFill>
                  <a:srgbClr val="0563C1"/>
                </a:solidFill>
                <a:effectLst/>
                <a:latin typeface="Arial" panose="020B0604020202020204" pitchFamily="34" charset="0"/>
                <a:ea typeface="Times New Roman" panose="02020603050405020304" pitchFamily="18" charset="0"/>
                <a:hlinkClick r:id="rId10">
                  <a:extLst>
                    <a:ext uri="{A12FA001-AC4F-418D-AE19-62706E023703}">
                      <ahyp:hlinkClr xmlns:ahyp="http://schemas.microsoft.com/office/drawing/2018/hyperlinkcolor" val="tx"/>
                    </a:ext>
                  </a:extLst>
                </a:hlinkClick>
              </a:rPr>
              <a:t> </a:t>
            </a:r>
            <a:r>
              <a:rPr lang="fr-CA" sz="1100" u="sng" dirty="0">
                <a:solidFill>
                  <a:srgbClr val="0563C1"/>
                </a:solidFill>
                <a:effectLst/>
                <a:latin typeface="Arial" panose="020B0604020202020204" pitchFamily="34" charset="0"/>
                <a:ea typeface="Times New Roman" panose="02020603050405020304" pitchFamily="18" charset="0"/>
                <a:hlinkClick r:id="rId10">
                  <a:extLst>
                    <a:ext uri="{A12FA001-AC4F-418D-AE19-62706E023703}">
                      <ahyp:hlinkClr xmlns:ahyp="http://schemas.microsoft.com/office/drawing/2018/hyperlinkcolor" val="tx"/>
                    </a:ext>
                  </a:extLst>
                </a:hlinkClick>
              </a:rPr>
              <a:t>satisfaction</a:t>
            </a:r>
            <a:r>
              <a:rPr lang="fr-CA" sz="1100" u="sng" spc="-10" dirty="0">
                <a:solidFill>
                  <a:srgbClr val="0563C1"/>
                </a:solidFill>
                <a:effectLst/>
                <a:latin typeface="Arial" panose="020B0604020202020204" pitchFamily="34" charset="0"/>
                <a:ea typeface="Times New Roman" panose="02020603050405020304" pitchFamily="18" charset="0"/>
                <a:hlinkClick r:id="rId10">
                  <a:extLst>
                    <a:ext uri="{A12FA001-AC4F-418D-AE19-62706E023703}">
                      <ahyp:hlinkClr xmlns:ahyp="http://schemas.microsoft.com/office/drawing/2018/hyperlinkcolor" val="tx"/>
                    </a:ext>
                  </a:extLst>
                </a:hlinkClick>
              </a:rPr>
              <a:t> </a:t>
            </a:r>
            <a:r>
              <a:rPr lang="fr-CA" sz="1100" u="sng" dirty="0">
                <a:solidFill>
                  <a:srgbClr val="0563C1"/>
                </a:solidFill>
                <a:effectLst/>
                <a:latin typeface="Arial" panose="020B0604020202020204" pitchFamily="34" charset="0"/>
                <a:ea typeface="Times New Roman" panose="02020603050405020304" pitchFamily="18" charset="0"/>
                <a:hlinkClick r:id="rId10">
                  <a:extLst>
                    <a:ext uri="{A12FA001-AC4F-418D-AE19-62706E023703}">
                      <ahyp:hlinkClr xmlns:ahyp="http://schemas.microsoft.com/office/drawing/2018/hyperlinkcolor" val="tx"/>
                    </a:ext>
                  </a:extLst>
                </a:hlinkClick>
              </a:rPr>
              <a:t>des</a:t>
            </a:r>
            <a:r>
              <a:rPr lang="fr-CA" sz="1100" u="sng" spc="-5" dirty="0">
                <a:solidFill>
                  <a:srgbClr val="0563C1"/>
                </a:solidFill>
                <a:effectLst/>
                <a:latin typeface="Arial" panose="020B0604020202020204" pitchFamily="34" charset="0"/>
                <a:ea typeface="Times New Roman" panose="02020603050405020304" pitchFamily="18" charset="0"/>
                <a:hlinkClick r:id="rId10">
                  <a:extLst>
                    <a:ext uri="{A12FA001-AC4F-418D-AE19-62706E023703}">
                      <ahyp:hlinkClr xmlns:ahyp="http://schemas.microsoft.com/office/drawing/2018/hyperlinkcolor" val="tx"/>
                    </a:ext>
                  </a:extLst>
                </a:hlinkClick>
              </a:rPr>
              <a:t> </a:t>
            </a:r>
            <a:r>
              <a:rPr lang="fr-CA" sz="1100" u="sng" dirty="0">
                <a:solidFill>
                  <a:srgbClr val="0563C1"/>
                </a:solidFill>
                <a:effectLst/>
                <a:latin typeface="Arial" panose="020B0604020202020204" pitchFamily="34" charset="0"/>
                <a:ea typeface="Times New Roman" panose="02020603050405020304" pitchFamily="18" charset="0"/>
                <a:hlinkClick r:id="rId10">
                  <a:extLst>
                    <a:ext uri="{A12FA001-AC4F-418D-AE19-62706E023703}">
                      <ahyp:hlinkClr xmlns:ahyp="http://schemas.microsoft.com/office/drawing/2018/hyperlinkcolor" val="tx"/>
                    </a:ext>
                  </a:extLst>
                </a:hlinkClick>
              </a:rPr>
              <a:t>membres</a:t>
            </a:r>
            <a:r>
              <a:rPr lang="fr-CA" sz="1100" u="sng" spc="-15" dirty="0">
                <a:solidFill>
                  <a:srgbClr val="0563C1"/>
                </a:solidFill>
                <a:effectLst/>
                <a:latin typeface="Arial" panose="020B0604020202020204" pitchFamily="34" charset="0"/>
                <a:ea typeface="Times New Roman" panose="02020603050405020304" pitchFamily="18" charset="0"/>
                <a:hlinkClick r:id="rId10">
                  <a:extLst>
                    <a:ext uri="{A12FA001-AC4F-418D-AE19-62706E023703}">
                      <ahyp:hlinkClr xmlns:ahyp="http://schemas.microsoft.com/office/drawing/2018/hyperlinkcolor" val="tx"/>
                    </a:ext>
                  </a:extLst>
                </a:hlinkClick>
              </a:rPr>
              <a:t> </a:t>
            </a:r>
            <a:r>
              <a:rPr lang="fr-CA" sz="1100" u="sng" dirty="0">
                <a:solidFill>
                  <a:srgbClr val="0070C0"/>
                </a:solidFill>
                <a:effectLst/>
                <a:latin typeface="Arial" panose="020B0604020202020204" pitchFamily="34" charset="0"/>
                <a:ea typeface="Times New Roman" panose="02020603050405020304" pitchFamily="18" charset="0"/>
                <a:hlinkClick r:id="rId10">
                  <a:extLst>
                    <a:ext uri="{A12FA001-AC4F-418D-AE19-62706E023703}">
                      <ahyp:hlinkClr xmlns:ahyp="http://schemas.microsoft.com/office/drawing/2018/hyperlinkcolor" val="tx"/>
                    </a:ext>
                  </a:extLst>
                </a:hlinkClick>
              </a:rPr>
              <a:t>du</a:t>
            </a:r>
            <a:r>
              <a:rPr lang="fr-CA" sz="1100" u="sng" spc="-20" dirty="0">
                <a:solidFill>
                  <a:srgbClr val="0070C0"/>
                </a:solidFill>
                <a:effectLst/>
                <a:latin typeface="Arial" panose="020B0604020202020204" pitchFamily="34" charset="0"/>
                <a:ea typeface="Times New Roman" panose="02020603050405020304" pitchFamily="18" charset="0"/>
                <a:hlinkClick r:id="rId10">
                  <a:extLst>
                    <a:ext uri="{A12FA001-AC4F-418D-AE19-62706E023703}">
                      <ahyp:hlinkClr xmlns:ahyp="http://schemas.microsoft.com/office/drawing/2018/hyperlinkcolor" val="tx"/>
                    </a:ext>
                  </a:extLst>
                </a:hlinkClick>
              </a:rPr>
              <a:t> </a:t>
            </a:r>
            <a:r>
              <a:rPr lang="fr-CA" sz="1100" u="sng" dirty="0">
                <a:solidFill>
                  <a:srgbClr val="0070C0"/>
                </a:solidFill>
                <a:effectLst/>
                <a:latin typeface="Arial" panose="020B0604020202020204" pitchFamily="34" charset="0"/>
                <a:ea typeface="Times New Roman" panose="02020603050405020304" pitchFamily="18" charset="0"/>
                <a:hlinkClick r:id="rId10">
                  <a:extLst>
                    <a:ext uri="{A12FA001-AC4F-418D-AE19-62706E023703}">
                      <ahyp:hlinkClr xmlns:ahyp="http://schemas.microsoft.com/office/drawing/2018/hyperlinkcolor" val="tx"/>
                    </a:ext>
                  </a:extLst>
                </a:hlinkClick>
              </a:rPr>
              <a:t>club</a:t>
            </a:r>
            <a:r>
              <a:rPr lang="fr-CA" sz="1100" spc="-5" dirty="0">
                <a:solidFill>
                  <a:srgbClr val="0070C0"/>
                </a:solidFill>
                <a:effectLst/>
                <a:latin typeface="Arial" panose="020B0604020202020204" pitchFamily="34" charset="0"/>
                <a:ea typeface="Times New Roman" panose="02020603050405020304" pitchFamily="18" charset="0"/>
              </a:rPr>
              <a:t> ou </a:t>
            </a:r>
            <a:r>
              <a:rPr lang="fr-CA" sz="1100" spc="-5" dirty="0">
                <a:solidFill>
                  <a:srgbClr val="0070C0"/>
                </a:solidFill>
                <a:effectLst/>
                <a:latin typeface="Arial" panose="020B0604020202020204" pitchFamily="34" charset="0"/>
                <a:ea typeface="Times New Roman" panose="02020603050405020304" pitchFamily="18" charset="0"/>
                <a:hlinkClick r:id="rId11"/>
              </a:rPr>
              <a:t>Guide sur District-U3</a:t>
            </a:r>
            <a:r>
              <a:rPr lang="fr-CA" sz="1100" spc="-5" dirty="0">
                <a:solidFill>
                  <a:srgbClr val="0070C0"/>
                </a:solidFill>
                <a:effectLst/>
                <a:latin typeface="Arial" panose="020B0604020202020204" pitchFamily="34" charset="0"/>
                <a:ea typeface="Times New Roman" panose="02020603050405020304" pitchFamily="18" charset="0"/>
                <a:hlinkClick r:id="rId9"/>
              </a:rPr>
              <a:t> </a:t>
            </a:r>
            <a:r>
              <a:rPr lang="fr-CA" sz="1100" dirty="0">
                <a:effectLst/>
                <a:latin typeface="Arial" panose="020B0604020202020204" pitchFamily="34" charset="0"/>
                <a:ea typeface="Times New Roman" panose="02020603050405020304" pitchFamily="18" charset="0"/>
              </a:rPr>
              <a:t>:</a:t>
            </a:r>
            <a:r>
              <a:rPr lang="fr-CA" sz="1100" spc="-20" dirty="0">
                <a:effectLst/>
                <a:latin typeface="Arial" panose="020B0604020202020204" pitchFamily="34" charset="0"/>
                <a:ea typeface="Times New Roman" panose="02020603050405020304" pitchFamily="18" charset="0"/>
              </a:rPr>
              <a:t> P</a:t>
            </a:r>
            <a:r>
              <a:rPr lang="fr-CA" sz="1100" dirty="0">
                <a:effectLst/>
                <a:latin typeface="Arial" panose="020B0604020202020204" pitchFamily="34" charset="0"/>
                <a:ea typeface="Times New Roman" panose="02020603050405020304" pitchFamily="18" charset="0"/>
              </a:rPr>
              <a:t>rocessus</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en</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3</a:t>
            </a:r>
            <a:r>
              <a:rPr lang="fr-CA" sz="1100" spc="-1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étapes</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pour</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améliorer</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la</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satisfaction</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des membres du club et conseils pour franchir les obstacles courants dans ce domaine.</a:t>
            </a:r>
          </a:p>
          <a:p>
            <a:pPr marL="762000" marR="509270" indent="-228600" eaLnBrk="0" hangingPunct="0">
              <a:lnSpc>
                <a:spcPct val="106000"/>
              </a:lnSpc>
              <a:spcBef>
                <a:spcPts val="690"/>
              </a:spcBef>
              <a:spcAft>
                <a:spcPts val="0"/>
              </a:spcAft>
              <a:buFont typeface="+mj-lt"/>
              <a:buAutoNum type="arabicPeriod"/>
            </a:pPr>
            <a:r>
              <a:rPr lang="fr-CA" sz="1100" u="sng" dirty="0">
                <a:solidFill>
                  <a:srgbClr val="0563C1"/>
                </a:solidFill>
                <a:effectLst/>
                <a:latin typeface="Arial" panose="020B0604020202020204" pitchFamily="34" charset="0"/>
                <a:ea typeface="Times New Roman" panose="02020603050405020304" pitchFamily="18" charset="0"/>
                <a:hlinkClick r:id="rId12">
                  <a:extLst>
                    <a:ext uri="{A12FA001-AC4F-418D-AE19-62706E023703}">
                      <ahyp:hlinkClr xmlns:ahyp="http://schemas.microsoft.com/office/drawing/2018/hyperlinkcolor" val="tx"/>
                    </a:ext>
                  </a:extLst>
                </a:hlinkClick>
              </a:rPr>
              <a:t>Il</a:t>
            </a:r>
            <a:r>
              <a:rPr lang="fr-CA" sz="1100" u="sng" spc="-25" dirty="0">
                <a:solidFill>
                  <a:srgbClr val="0563C1"/>
                </a:solidFill>
                <a:effectLst/>
                <a:latin typeface="Arial" panose="020B0604020202020204" pitchFamily="34" charset="0"/>
                <a:ea typeface="Times New Roman" panose="02020603050405020304" pitchFamily="18" charset="0"/>
                <a:hlinkClick r:id="rId12">
                  <a:extLst>
                    <a:ext uri="{A12FA001-AC4F-418D-AE19-62706E023703}">
                      <ahyp:hlinkClr xmlns:ahyp="http://schemas.microsoft.com/office/drawing/2018/hyperlinkcolor" val="tx"/>
                    </a:ext>
                  </a:extLst>
                </a:hlinkClick>
              </a:rPr>
              <a:t> </a:t>
            </a:r>
            <a:r>
              <a:rPr lang="fr-CA" sz="1100" u="sng" dirty="0">
                <a:solidFill>
                  <a:srgbClr val="0563C1"/>
                </a:solidFill>
                <a:effectLst/>
                <a:latin typeface="Arial" panose="020B0604020202020204" pitchFamily="34" charset="0"/>
                <a:ea typeface="Times New Roman" panose="02020603050405020304" pitchFamily="18" charset="0"/>
                <a:hlinkClick r:id="rId12">
                  <a:extLst>
                    <a:ext uri="{A12FA001-AC4F-418D-AE19-62706E023703}">
                      <ahyp:hlinkClr xmlns:ahyp="http://schemas.microsoft.com/office/drawing/2018/hyperlinkcolor" val="tx"/>
                    </a:ext>
                  </a:extLst>
                </a:hlinkClick>
              </a:rPr>
              <a:t>suffit</a:t>
            </a:r>
            <a:r>
              <a:rPr lang="fr-CA" sz="1100" u="sng" spc="-20" dirty="0">
                <a:solidFill>
                  <a:srgbClr val="0563C1"/>
                </a:solidFill>
                <a:effectLst/>
                <a:latin typeface="Arial" panose="020B0604020202020204" pitchFamily="34" charset="0"/>
                <a:ea typeface="Times New Roman" panose="02020603050405020304" pitchFamily="18" charset="0"/>
                <a:hlinkClick r:id="rId12">
                  <a:extLst>
                    <a:ext uri="{A12FA001-AC4F-418D-AE19-62706E023703}">
                      <ahyp:hlinkClr xmlns:ahyp="http://schemas.microsoft.com/office/drawing/2018/hyperlinkcolor" val="tx"/>
                    </a:ext>
                  </a:extLst>
                </a:hlinkClick>
              </a:rPr>
              <a:t> </a:t>
            </a:r>
            <a:r>
              <a:rPr lang="fr-CA" sz="1100" u="sng" dirty="0">
                <a:solidFill>
                  <a:srgbClr val="0070C0"/>
                </a:solidFill>
                <a:effectLst/>
                <a:latin typeface="Arial" panose="020B0604020202020204" pitchFamily="34" charset="0"/>
                <a:ea typeface="Times New Roman" panose="02020603050405020304" pitchFamily="18" charset="0"/>
                <a:hlinkClick r:id="rId12">
                  <a:extLst>
                    <a:ext uri="{A12FA001-AC4F-418D-AE19-62706E023703}">
                      <ahyp:hlinkClr xmlns:ahyp="http://schemas.microsoft.com/office/drawing/2018/hyperlinkcolor" val="tx"/>
                    </a:ext>
                  </a:extLst>
                </a:hlinkClick>
              </a:rPr>
              <a:t>de</a:t>
            </a:r>
            <a:r>
              <a:rPr lang="fr-CA" sz="1100" u="sng" spc="-20" dirty="0">
                <a:solidFill>
                  <a:srgbClr val="0070C0"/>
                </a:solidFill>
                <a:effectLst/>
                <a:latin typeface="Arial" panose="020B0604020202020204" pitchFamily="34" charset="0"/>
                <a:ea typeface="Times New Roman" panose="02020603050405020304" pitchFamily="18" charset="0"/>
                <a:hlinkClick r:id="rId12">
                  <a:extLst>
                    <a:ext uri="{A12FA001-AC4F-418D-AE19-62706E023703}">
                      <ahyp:hlinkClr xmlns:ahyp="http://schemas.microsoft.com/office/drawing/2018/hyperlinkcolor" val="tx"/>
                    </a:ext>
                  </a:extLst>
                </a:hlinkClick>
              </a:rPr>
              <a:t> </a:t>
            </a:r>
            <a:r>
              <a:rPr lang="fr-CA" sz="1100" u="sng" dirty="0">
                <a:solidFill>
                  <a:srgbClr val="0070C0"/>
                </a:solidFill>
                <a:effectLst/>
                <a:latin typeface="Arial" panose="020B0604020202020204" pitchFamily="34" charset="0"/>
                <a:ea typeface="Times New Roman" panose="02020603050405020304" pitchFamily="18" charset="0"/>
                <a:hlinkClick r:id="rId12">
                  <a:extLst>
                    <a:ext uri="{A12FA001-AC4F-418D-AE19-62706E023703}">
                      <ahyp:hlinkClr xmlns:ahyp="http://schemas.microsoft.com/office/drawing/2018/hyperlinkcolor" val="tx"/>
                    </a:ext>
                  </a:extLst>
                </a:hlinkClick>
              </a:rPr>
              <a:t>demander</a:t>
            </a:r>
            <a:r>
              <a:rPr lang="fr-CA" sz="1100" u="sng" spc="-15" dirty="0">
                <a:solidFill>
                  <a:srgbClr val="0070C0"/>
                </a:solidFill>
                <a:effectLst/>
                <a:latin typeface="Arial" panose="020B0604020202020204" pitchFamily="34" charset="0"/>
                <a:ea typeface="Times New Roman" panose="02020603050405020304" pitchFamily="18" charset="0"/>
              </a:rPr>
              <a:t> </a:t>
            </a:r>
            <a:r>
              <a:rPr lang="fr-CA" sz="1100" u="sng" dirty="0">
                <a:solidFill>
                  <a:srgbClr val="0070C0"/>
                </a:solidFill>
                <a:effectLst/>
                <a:latin typeface="Arial" panose="020B0604020202020204" pitchFamily="34" charset="0"/>
                <a:ea typeface="Times New Roman" panose="02020603050405020304" pitchFamily="18" charset="0"/>
                <a:hlinkClick r:id="rId12">
                  <a:extLst>
                    <a:ext uri="{A12FA001-AC4F-418D-AE19-62706E023703}">
                      <ahyp:hlinkClr xmlns:ahyp="http://schemas.microsoft.com/office/drawing/2018/hyperlinkcolor" val="tx"/>
                    </a:ext>
                  </a:extLst>
                </a:hlinkClick>
              </a:rPr>
              <a:t>!</a:t>
            </a:r>
            <a:r>
              <a:rPr lang="fr-CA" sz="1100" u="sng" spc="-10" dirty="0">
                <a:solidFill>
                  <a:srgbClr val="0070C0"/>
                </a:solidFill>
                <a:effectLst/>
                <a:latin typeface="Arial" panose="020B0604020202020204" pitchFamily="34" charset="0"/>
                <a:ea typeface="Times New Roman" panose="02020603050405020304" pitchFamily="18" charset="0"/>
                <a:hlinkClick r:id="rId12">
                  <a:extLst>
                    <a:ext uri="{A12FA001-AC4F-418D-AE19-62706E023703}">
                      <ahyp:hlinkClr xmlns:ahyp="http://schemas.microsoft.com/office/drawing/2018/hyperlinkcolor" val="tx"/>
                    </a:ext>
                  </a:extLst>
                </a:hlinkClick>
              </a:rPr>
              <a:t> </a:t>
            </a:r>
            <a:r>
              <a:rPr lang="fr-CA" sz="1100" i="1" u="sng" dirty="0">
                <a:solidFill>
                  <a:srgbClr val="0070C0"/>
                </a:solidFill>
                <a:effectLst/>
                <a:latin typeface="Arial" panose="020B0604020202020204" pitchFamily="34" charset="0"/>
                <a:ea typeface="Times New Roman" panose="02020603050405020304" pitchFamily="18" charset="0"/>
                <a:hlinkClick r:id="rId12">
                  <a:extLst>
                    <a:ext uri="{A12FA001-AC4F-418D-AE19-62706E023703}">
                      <ahyp:hlinkClr xmlns:ahyp="http://schemas.microsoft.com/office/drawing/2018/hyperlinkcolor" val="tx"/>
                    </a:ext>
                  </a:extLst>
                </a:hlinkClick>
              </a:rPr>
              <a:t>-</a:t>
            </a:r>
            <a:r>
              <a:rPr lang="fr-CA" sz="1100" i="1" u="sng" spc="-15" dirty="0">
                <a:solidFill>
                  <a:srgbClr val="0070C0"/>
                </a:solidFill>
                <a:effectLst/>
                <a:latin typeface="Arial" panose="020B0604020202020204" pitchFamily="34" charset="0"/>
                <a:ea typeface="Times New Roman" panose="02020603050405020304" pitchFamily="18" charset="0"/>
                <a:hlinkClick r:id="rId12">
                  <a:extLst>
                    <a:ext uri="{A12FA001-AC4F-418D-AE19-62706E023703}">
                      <ahyp:hlinkClr xmlns:ahyp="http://schemas.microsoft.com/office/drawing/2018/hyperlinkcolor" val="tx"/>
                    </a:ext>
                  </a:extLst>
                </a:hlinkClick>
              </a:rPr>
              <a:t> </a:t>
            </a:r>
            <a:r>
              <a:rPr lang="fr-CA" sz="1100" i="1" u="sng" dirty="0">
                <a:solidFill>
                  <a:srgbClr val="0070C0"/>
                </a:solidFill>
                <a:effectLst/>
                <a:latin typeface="Arial" panose="020B0604020202020204" pitchFamily="34" charset="0"/>
                <a:ea typeface="Times New Roman" panose="02020603050405020304" pitchFamily="18" charset="0"/>
                <a:hlinkClick r:id="rId12">
                  <a:extLst>
                    <a:ext uri="{A12FA001-AC4F-418D-AE19-62706E023703}">
                      <ahyp:hlinkClr xmlns:ahyp="http://schemas.microsoft.com/office/drawing/2018/hyperlinkcolor" val="tx"/>
                    </a:ext>
                  </a:extLst>
                </a:hlinkClick>
              </a:rPr>
              <a:t>Guide</a:t>
            </a:r>
            <a:r>
              <a:rPr lang="fr-CA" sz="1100" i="1" u="sng" spc="-20" dirty="0">
                <a:solidFill>
                  <a:srgbClr val="0070C0"/>
                </a:solidFill>
                <a:effectLst/>
                <a:latin typeface="Arial" panose="020B0604020202020204" pitchFamily="34" charset="0"/>
                <a:ea typeface="Times New Roman" panose="02020603050405020304" pitchFamily="18" charset="0"/>
                <a:hlinkClick r:id="rId12">
                  <a:extLst>
                    <a:ext uri="{A12FA001-AC4F-418D-AE19-62706E023703}">
                      <ahyp:hlinkClr xmlns:ahyp="http://schemas.microsoft.com/office/drawing/2018/hyperlinkcolor" val="tx"/>
                    </a:ext>
                  </a:extLst>
                </a:hlinkClick>
              </a:rPr>
              <a:t> </a:t>
            </a:r>
            <a:r>
              <a:rPr lang="fr-CA" sz="1100" i="1" u="sng" dirty="0">
                <a:solidFill>
                  <a:srgbClr val="0070C0"/>
                </a:solidFill>
                <a:effectLst/>
                <a:latin typeface="Arial" panose="020B0604020202020204" pitchFamily="34" charset="0"/>
                <a:ea typeface="Times New Roman" panose="02020603050405020304" pitchFamily="18" charset="0"/>
                <a:hlinkClick r:id="rId12">
                  <a:extLst>
                    <a:ext uri="{A12FA001-AC4F-418D-AE19-62706E023703}">
                      <ahyp:hlinkClr xmlns:ahyp="http://schemas.microsoft.com/office/drawing/2018/hyperlinkcolor" val="tx"/>
                    </a:ext>
                  </a:extLst>
                </a:hlinkClick>
              </a:rPr>
              <a:t>de</a:t>
            </a:r>
            <a:r>
              <a:rPr lang="fr-CA" sz="1100" i="1" u="sng" spc="-20" dirty="0">
                <a:solidFill>
                  <a:srgbClr val="0070C0"/>
                </a:solidFill>
                <a:effectLst/>
                <a:latin typeface="Arial" panose="020B0604020202020204" pitchFamily="34" charset="0"/>
                <a:ea typeface="Times New Roman" panose="02020603050405020304" pitchFamily="18" charset="0"/>
                <a:hlinkClick r:id="rId12">
                  <a:extLst>
                    <a:ext uri="{A12FA001-AC4F-418D-AE19-62706E023703}">
                      <ahyp:hlinkClr xmlns:ahyp="http://schemas.microsoft.com/office/drawing/2018/hyperlinkcolor" val="tx"/>
                    </a:ext>
                  </a:extLst>
                </a:hlinkClick>
              </a:rPr>
              <a:t> </a:t>
            </a:r>
            <a:r>
              <a:rPr lang="fr-CA" sz="1100" i="1" u="sng" dirty="0">
                <a:solidFill>
                  <a:srgbClr val="0070C0"/>
                </a:solidFill>
                <a:effectLst/>
                <a:latin typeface="Arial" panose="020B0604020202020204" pitchFamily="34" charset="0"/>
                <a:ea typeface="Times New Roman" panose="02020603050405020304" pitchFamily="18" charset="0"/>
                <a:hlinkClick r:id="rId12">
                  <a:extLst>
                    <a:ext uri="{A12FA001-AC4F-418D-AE19-62706E023703}">
                      <ahyp:hlinkClr xmlns:ahyp="http://schemas.microsoft.com/office/drawing/2018/hyperlinkcolor" val="tx"/>
                    </a:ext>
                  </a:extLst>
                </a:hlinkClick>
              </a:rPr>
              <a:t>recrutement</a:t>
            </a:r>
            <a:r>
              <a:rPr lang="fr-CA" sz="1100" i="1" dirty="0">
                <a:solidFill>
                  <a:srgbClr val="0070C0"/>
                </a:solidFill>
                <a:effectLst/>
                <a:latin typeface="Arial" panose="020B0604020202020204" pitchFamily="34" charset="0"/>
                <a:ea typeface="Times New Roman" panose="02020603050405020304" pitchFamily="18" charset="0"/>
              </a:rPr>
              <a:t> ou </a:t>
            </a:r>
            <a:r>
              <a:rPr lang="fr-CA" sz="1100" i="1" dirty="0">
                <a:solidFill>
                  <a:srgbClr val="0070C0"/>
                </a:solidFill>
                <a:effectLst/>
                <a:latin typeface="Arial" panose="020B0604020202020204" pitchFamily="34" charset="0"/>
                <a:ea typeface="Times New Roman" panose="02020603050405020304" pitchFamily="18" charset="0"/>
                <a:hlinkClick r:id="rId13"/>
              </a:rPr>
              <a:t>Guide sur District-U3</a:t>
            </a:r>
            <a:r>
              <a:rPr lang="fr-CA" sz="1100" dirty="0">
                <a:effectLst/>
                <a:latin typeface="Arial" panose="020B0604020202020204" pitchFamily="34" charset="0"/>
                <a:ea typeface="Times New Roman" panose="02020603050405020304" pitchFamily="18" charset="0"/>
              </a:rPr>
              <a:t>:</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Conçu</a:t>
            </a:r>
            <a:r>
              <a:rPr lang="fr-CA" sz="1100" spc="-1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pour</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guider</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votre</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club</a:t>
            </a:r>
            <a:r>
              <a:rPr lang="fr-CA" sz="1100" spc="-1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dans le</a:t>
            </a:r>
            <a:r>
              <a:rPr lang="fr-CA" sz="1100" spc="-1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processus</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de recrutement et de gestion efficace de la croissance du club.</a:t>
            </a:r>
          </a:p>
          <a:p>
            <a:pPr marL="762000" marR="571500" indent="-228600" eaLnBrk="0" hangingPunct="0">
              <a:lnSpc>
                <a:spcPct val="107000"/>
              </a:lnSpc>
              <a:spcBef>
                <a:spcPts val="705"/>
              </a:spcBef>
              <a:spcAft>
                <a:spcPts val="0"/>
              </a:spcAft>
              <a:buFont typeface="+mj-lt"/>
              <a:buAutoNum type="arabicPeriod"/>
            </a:pPr>
            <a:r>
              <a:rPr lang="fr-CA" sz="1100" u="sng" dirty="0">
                <a:solidFill>
                  <a:srgbClr val="0070C0"/>
                </a:solidFill>
                <a:effectLst/>
                <a:latin typeface="Arial" panose="020B0604020202020204" pitchFamily="34" charset="0"/>
                <a:ea typeface="Times New Roman" panose="02020603050405020304" pitchFamily="18" charset="0"/>
                <a:hlinkClick r:id="rId14">
                  <a:extLst>
                    <a:ext uri="{A12FA001-AC4F-418D-AE19-62706E023703}">
                      <ahyp:hlinkClr xmlns:ahyp="http://schemas.microsoft.com/office/drawing/2018/hyperlinkcolor" val="tx"/>
                    </a:ext>
                  </a:extLst>
                </a:hlinkClick>
              </a:rPr>
              <a:t>Le parcours de service</a:t>
            </a:r>
            <a:r>
              <a:rPr lang="fr-CA" sz="1100" dirty="0">
                <a:solidFill>
                  <a:srgbClr val="0070C0"/>
                </a:solidFill>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 Apprendre, découvrir, agir et célébrer. Nous aimons ces mots car ils transcendent les formules. Ils sont l’essence même des Lions et des Leos. Si nous devions retenir quelque</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chose</a:t>
            </a:r>
            <a:r>
              <a:rPr lang="fr-CA" sz="1100" spc="-1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de</a:t>
            </a:r>
            <a:r>
              <a:rPr lang="fr-CA" sz="1100" spc="-1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nos</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cent</a:t>
            </a:r>
            <a:r>
              <a:rPr lang="fr-CA" sz="1100" spc="-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années</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de</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service,</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c'est</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que</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le</a:t>
            </a:r>
            <a:r>
              <a:rPr lang="fr-CA" sz="1100" spc="-1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service</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nous</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grandit,</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et</a:t>
            </a:r>
            <a:r>
              <a:rPr lang="fr-CA" sz="1100" spc="-1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qu’il</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n’a</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jamais</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été question de s’arrêter. Le service définit notre parcours. Explorons-le ensemble.</a:t>
            </a:r>
          </a:p>
          <a:p>
            <a:pPr marL="762000" marR="593725" indent="-228600" eaLnBrk="0" hangingPunct="0">
              <a:lnSpc>
                <a:spcPct val="106000"/>
              </a:lnSpc>
              <a:spcBef>
                <a:spcPts val="805"/>
              </a:spcBef>
              <a:spcAft>
                <a:spcPts val="0"/>
              </a:spcAft>
              <a:buFont typeface="+mj-lt"/>
              <a:buAutoNum type="arabicPeriod"/>
            </a:pPr>
            <a:r>
              <a:rPr lang="fr-CA" sz="1100" u="sng" dirty="0">
                <a:solidFill>
                  <a:srgbClr val="0563C1"/>
                </a:solidFill>
                <a:latin typeface="Arial" panose="020B0604020202020204" pitchFamily="34" charset="0"/>
                <a:ea typeface="Times New Roman" panose="02020603050405020304" pitchFamily="18" charset="0"/>
                <a:hlinkClick r:id="rId15">
                  <a:extLst>
                    <a:ext uri="{A12FA001-AC4F-418D-AE19-62706E023703}">
                      <ahyp:hlinkClr xmlns:ahyp="http://schemas.microsoft.com/office/drawing/2018/hyperlinkcolor" val="tx"/>
                    </a:ext>
                  </a:extLst>
                </a:hlinkClick>
              </a:rPr>
              <a:t>R</a:t>
            </a:r>
            <a:r>
              <a:rPr lang="fr-CA" sz="1100" u="sng" dirty="0">
                <a:solidFill>
                  <a:srgbClr val="0563C1"/>
                </a:solidFill>
                <a:effectLst/>
                <a:latin typeface="Arial" panose="020B0604020202020204" pitchFamily="34" charset="0"/>
                <a:ea typeface="Times New Roman" panose="02020603050405020304" pitchFamily="18" charset="0"/>
                <a:hlinkClick r:id="rId15">
                  <a:extLst>
                    <a:ext uri="{A12FA001-AC4F-418D-AE19-62706E023703}">
                      <ahyp:hlinkClr xmlns:ahyp="http://schemas.microsoft.com/office/drawing/2018/hyperlinkcolor" val="tx"/>
                    </a:ext>
                  </a:extLst>
                </a:hlinkClick>
              </a:rPr>
              <a:t>apport d’évaluation</a:t>
            </a:r>
            <a:r>
              <a:rPr lang="fr-CA" sz="1100" u="sng" spc="-10" dirty="0">
                <a:solidFill>
                  <a:srgbClr val="0563C1"/>
                </a:solidFill>
                <a:effectLst/>
                <a:latin typeface="Arial" panose="020B0604020202020204" pitchFamily="34" charset="0"/>
                <a:ea typeface="Times New Roman" panose="02020603050405020304" pitchFamily="18" charset="0"/>
                <a:hlinkClick r:id="rId15">
                  <a:extLst>
                    <a:ext uri="{A12FA001-AC4F-418D-AE19-62706E023703}">
                      <ahyp:hlinkClr xmlns:ahyp="http://schemas.microsoft.com/office/drawing/2018/hyperlinkcolor" val="tx"/>
                    </a:ext>
                  </a:extLst>
                </a:hlinkClick>
              </a:rPr>
              <a:t> </a:t>
            </a:r>
            <a:r>
              <a:rPr lang="fr-CA" sz="1100" u="sng" dirty="0">
                <a:solidFill>
                  <a:srgbClr val="0563C1"/>
                </a:solidFill>
                <a:effectLst/>
                <a:latin typeface="Arial" panose="020B0604020202020204" pitchFamily="34" charset="0"/>
                <a:ea typeface="Times New Roman" panose="02020603050405020304" pitchFamily="18" charset="0"/>
                <a:hlinkClick r:id="rId15">
                  <a:extLst>
                    <a:ext uri="{A12FA001-AC4F-418D-AE19-62706E023703}">
                      <ahyp:hlinkClr xmlns:ahyp="http://schemas.microsoft.com/office/drawing/2018/hyperlinkcolor" val="tx"/>
                    </a:ext>
                  </a:extLst>
                </a:hlinkClick>
              </a:rPr>
              <a:t>des effectifs des</a:t>
            </a:r>
            <a:r>
              <a:rPr lang="fr-CA" sz="1100" u="sng" spc="-20" dirty="0">
                <a:solidFill>
                  <a:srgbClr val="0563C1"/>
                </a:solidFill>
                <a:effectLst/>
                <a:latin typeface="Arial" panose="020B0604020202020204" pitchFamily="34" charset="0"/>
                <a:ea typeface="Times New Roman" panose="02020603050405020304" pitchFamily="18" charset="0"/>
                <a:hlinkClick r:id="rId15">
                  <a:extLst>
                    <a:ext uri="{A12FA001-AC4F-418D-AE19-62706E023703}">
                      <ahyp:hlinkClr xmlns:ahyp="http://schemas.microsoft.com/office/drawing/2018/hyperlinkcolor" val="tx"/>
                    </a:ext>
                  </a:extLst>
                </a:hlinkClick>
              </a:rPr>
              <a:t> </a:t>
            </a:r>
            <a:r>
              <a:rPr lang="fr-CA" sz="1100" u="sng" dirty="0">
                <a:solidFill>
                  <a:srgbClr val="0070C0"/>
                </a:solidFill>
                <a:effectLst/>
                <a:latin typeface="Arial" panose="020B0604020202020204" pitchFamily="34" charset="0"/>
                <a:ea typeface="Times New Roman" panose="02020603050405020304" pitchFamily="18" charset="0"/>
                <a:hlinkClick r:id="rId15">
                  <a:extLst>
                    <a:ext uri="{A12FA001-AC4F-418D-AE19-62706E023703}">
                      <ahyp:hlinkClr xmlns:ahyp="http://schemas.microsoft.com/office/drawing/2018/hyperlinkcolor" val="tx"/>
                    </a:ext>
                  </a:extLst>
                </a:hlinkClick>
              </a:rPr>
              <a:t>club</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a:t>
            </a:r>
            <a:r>
              <a:rPr lang="fr-CA" sz="1100" spc="-10" dirty="0">
                <a:effectLst/>
                <a:latin typeface="Arial" panose="020B0604020202020204" pitchFamily="34" charset="0"/>
                <a:ea typeface="Times New Roman" panose="02020603050405020304" pitchFamily="18" charset="0"/>
              </a:rPr>
              <a:t> P</a:t>
            </a:r>
            <a:r>
              <a:rPr lang="fr-CA" sz="1100" dirty="0">
                <a:effectLst/>
                <a:latin typeface="Arial" panose="020B0604020202020204" pitchFamily="34" charset="0"/>
                <a:ea typeface="Times New Roman" panose="02020603050405020304" pitchFamily="18" charset="0"/>
              </a:rPr>
              <a:t>our</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suivre</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la</a:t>
            </a:r>
            <a:r>
              <a:rPr lang="fr-CA" sz="1100" spc="-1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croissance</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de</a:t>
            </a:r>
            <a:r>
              <a:rPr lang="fr-CA" sz="1100" spc="-1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l’effectif,</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les</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tendances</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en</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matière</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d’envoi de rapports et la santé générale des clubs de chaque district.</a:t>
            </a:r>
          </a:p>
          <a:p>
            <a:pPr marL="762000" marR="571500" indent="-228600" eaLnBrk="0" hangingPunct="0">
              <a:lnSpc>
                <a:spcPct val="107000"/>
              </a:lnSpc>
              <a:spcBef>
                <a:spcPts val="700"/>
              </a:spcBef>
              <a:spcAft>
                <a:spcPts val="0"/>
              </a:spcAft>
              <a:buFont typeface="+mj-lt"/>
              <a:buAutoNum type="arabicPeriod"/>
            </a:pPr>
            <a:r>
              <a:rPr lang="fr-CA" sz="1100" u="sng" dirty="0">
                <a:solidFill>
                  <a:srgbClr val="0070C0"/>
                </a:solidFill>
                <a:effectLst/>
                <a:latin typeface="Arial" panose="020B0604020202020204" pitchFamily="34" charset="0"/>
                <a:ea typeface="Times New Roman" panose="02020603050405020304" pitchFamily="18" charset="0"/>
                <a:hlinkClick r:id="rId16">
                  <a:extLst>
                    <a:ext uri="{A12FA001-AC4F-418D-AE19-62706E023703}">
                      <ahyp:hlinkClr xmlns:ahyp="http://schemas.microsoft.com/office/drawing/2018/hyperlinkcolor" val="tx"/>
                    </a:ext>
                  </a:extLst>
                </a:hlinkClick>
              </a:rPr>
              <a:t>Stratégies d’action suite à l'évaluation de la santé du club</a:t>
            </a:r>
            <a:r>
              <a:rPr lang="fr-CA" sz="1100" dirty="0">
                <a:solidFill>
                  <a:srgbClr val="0070C0"/>
                </a:solidFill>
                <a:effectLst/>
                <a:latin typeface="Arial" panose="020B0604020202020204" pitchFamily="34" charset="0"/>
                <a:ea typeface="Times New Roman" panose="02020603050405020304" pitchFamily="18" charset="0"/>
              </a:rPr>
              <a:t> ou </a:t>
            </a:r>
            <a:r>
              <a:rPr lang="fr-CA" sz="1100" dirty="0">
                <a:solidFill>
                  <a:srgbClr val="0070C0"/>
                </a:solidFill>
                <a:effectLst/>
                <a:latin typeface="Arial" panose="020B0604020202020204" pitchFamily="34" charset="0"/>
                <a:ea typeface="Times New Roman" panose="02020603050405020304" pitchFamily="18" charset="0"/>
                <a:hlinkClick r:id="rId17"/>
              </a:rPr>
              <a:t>Stratégie sur District-U3</a:t>
            </a:r>
            <a:r>
              <a:rPr lang="fr-CA" sz="1100" dirty="0">
                <a:effectLst/>
                <a:latin typeface="Arial" panose="020B0604020202020204" pitchFamily="34" charset="0"/>
                <a:ea typeface="Times New Roman" panose="02020603050405020304" pitchFamily="18" charset="0"/>
              </a:rPr>
              <a:t>: Suggestions de stratégies pour améliorer le développement</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de</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l'effectif</a:t>
            </a:r>
            <a:r>
              <a:rPr lang="fr-CA" sz="1100" spc="-1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du</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club,</a:t>
            </a:r>
            <a:r>
              <a:rPr lang="fr-CA" sz="1100" spc="-1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l’envoi</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de</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rapports,</a:t>
            </a:r>
            <a:r>
              <a:rPr lang="fr-CA" sz="1100" spc="-1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la</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succession</a:t>
            </a:r>
            <a:r>
              <a:rPr lang="fr-CA" sz="1100" spc="-1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des</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dirigeants</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et</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maintenir</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le club en règle et actif.</a:t>
            </a:r>
          </a:p>
          <a:p>
            <a:pPr marL="762000" marR="571500" indent="-228600" eaLnBrk="0" hangingPunct="0">
              <a:lnSpc>
                <a:spcPct val="107000"/>
              </a:lnSpc>
              <a:spcBef>
                <a:spcPts val="700"/>
              </a:spcBef>
              <a:buFont typeface="+mj-lt"/>
              <a:buAutoNum type="arabicPeriod"/>
            </a:pPr>
            <a:r>
              <a:rPr lang="fr-CA" sz="1100" u="sng" dirty="0">
                <a:solidFill>
                  <a:srgbClr val="0563C1"/>
                </a:solidFill>
                <a:effectLst/>
                <a:latin typeface="Arial" panose="020B0604020202020204" pitchFamily="34" charset="0"/>
                <a:ea typeface="Times New Roman" panose="02020603050405020304" pitchFamily="18" charset="0"/>
                <a:hlinkClick r:id="rId18"/>
              </a:rPr>
              <a:t>Guide</a:t>
            </a:r>
            <a:r>
              <a:rPr lang="fr-CA" sz="1100" u="sng" spc="-15" dirty="0">
                <a:solidFill>
                  <a:srgbClr val="0563C1"/>
                </a:solidFill>
                <a:effectLst/>
                <a:latin typeface="Arial" panose="020B0604020202020204" pitchFamily="34" charset="0"/>
                <a:ea typeface="Times New Roman" panose="02020603050405020304" pitchFamily="18" charset="0"/>
                <a:hlinkClick r:id="rId18"/>
              </a:rPr>
              <a:t> </a:t>
            </a:r>
            <a:r>
              <a:rPr lang="fr-CA" sz="1100" u="sng" dirty="0">
                <a:solidFill>
                  <a:srgbClr val="0070C0"/>
                </a:solidFill>
                <a:effectLst/>
                <a:latin typeface="Arial" panose="020B0604020202020204" pitchFamily="34" charset="0"/>
                <a:ea typeface="Times New Roman" panose="02020603050405020304" pitchFamily="18" charset="0"/>
                <a:hlinkClick r:id="rId18"/>
              </a:rPr>
              <a:t>Marketing</a:t>
            </a:r>
            <a:r>
              <a:rPr lang="fr-CA" sz="1100" spc="-10" dirty="0">
                <a:effectLst/>
                <a:latin typeface="Arial" panose="020B0604020202020204" pitchFamily="34" charset="0"/>
                <a:ea typeface="Times New Roman" panose="02020603050405020304" pitchFamily="18" charset="0"/>
                <a:hlinkClick r:id="rId18"/>
              </a:rPr>
              <a:t> </a:t>
            </a:r>
            <a:r>
              <a:rPr lang="fr-CA" sz="1100" dirty="0">
                <a:effectLst/>
                <a:latin typeface="Arial" panose="020B0604020202020204" pitchFamily="34" charset="0"/>
                <a:ea typeface="Times New Roman" panose="02020603050405020304" pitchFamily="18" charset="0"/>
              </a:rPr>
              <a:t>:</a:t>
            </a:r>
            <a:r>
              <a:rPr lang="fr-CA" sz="1100" spc="-2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Conseils</a:t>
            </a:r>
            <a:r>
              <a:rPr lang="fr-CA" sz="1100" spc="-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pour</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les</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relations</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avec</a:t>
            </a:r>
            <a:r>
              <a:rPr lang="fr-CA" sz="1100" spc="-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les</a:t>
            </a:r>
            <a:r>
              <a:rPr lang="fr-CA" sz="1100" spc="-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médias,</a:t>
            </a:r>
            <a:r>
              <a:rPr lang="fr-CA" sz="1100" spc="-2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idées</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pour</a:t>
            </a:r>
            <a:r>
              <a:rPr lang="fr-CA" sz="1100" spc="-20"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rendre</a:t>
            </a:r>
            <a:r>
              <a:rPr lang="fr-CA" sz="1100" spc="-1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votre</a:t>
            </a:r>
            <a:r>
              <a:rPr lang="fr-CA" sz="1100" spc="-2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message</a:t>
            </a:r>
            <a:r>
              <a:rPr lang="fr-CA" sz="1100" spc="-25" dirty="0">
                <a:effectLst/>
                <a:latin typeface="Arial" panose="020B0604020202020204" pitchFamily="34" charset="0"/>
                <a:ea typeface="Times New Roman" panose="02020603050405020304" pitchFamily="18" charset="0"/>
              </a:rPr>
              <a:t> </a:t>
            </a:r>
            <a:r>
              <a:rPr lang="fr-CA" sz="1100" dirty="0">
                <a:effectLst/>
                <a:latin typeface="Arial" panose="020B0604020202020204" pitchFamily="34" charset="0"/>
                <a:ea typeface="Times New Roman" panose="02020603050405020304" pitchFamily="18" charset="0"/>
              </a:rPr>
              <a:t>attractif et autres ressources du LCI et l’utilisation de la marque Lion.</a:t>
            </a:r>
          </a:p>
          <a:p>
            <a:pPr marL="762000" marR="571500" indent="-228600" eaLnBrk="0" hangingPunct="0">
              <a:lnSpc>
                <a:spcPct val="107000"/>
              </a:lnSpc>
              <a:spcBef>
                <a:spcPts val="700"/>
              </a:spcBef>
              <a:spcAft>
                <a:spcPts val="0"/>
              </a:spcAft>
              <a:buFont typeface="+mj-lt"/>
              <a:buAutoNum type="arabicPeriod"/>
            </a:pPr>
            <a:r>
              <a:rPr lang="fr-CA" sz="1100" dirty="0">
                <a:solidFill>
                  <a:srgbClr val="954F72"/>
                </a:solidFill>
                <a:latin typeface="Arial" panose="020B0604020202020204" pitchFamily="34" charset="0"/>
                <a:hlinkClick r:id="rId19">
                  <a:extLst>
                    <a:ext uri="{A12FA001-AC4F-418D-AE19-62706E023703}">
                      <ahyp:hlinkClr xmlns:ahyp="http://schemas.microsoft.com/office/drawing/2018/hyperlinkcolor" val="tx"/>
                    </a:ext>
                  </a:extLst>
                </a:hlinkClick>
              </a:rPr>
              <a:t>PowerPoint </a:t>
            </a:r>
            <a:r>
              <a:rPr lang="fr-CA" sz="1100" dirty="0">
                <a:solidFill>
                  <a:schemeClr val="accent5">
                    <a:lumMod val="75000"/>
                  </a:schemeClr>
                </a:solidFill>
                <a:latin typeface="Arial" panose="020B0604020202020204" pitchFamily="34" charset="0"/>
                <a:hlinkClick r:id="rId19">
                  <a:extLst>
                    <a:ext uri="{A12FA001-AC4F-418D-AE19-62706E023703}">
                      <ahyp:hlinkClr xmlns:ahyp="http://schemas.microsoft.com/office/drawing/2018/hyperlinkcolor" val="tx"/>
                    </a:ext>
                  </a:extLst>
                </a:hlinkClick>
              </a:rPr>
              <a:t>Recrutement </a:t>
            </a:r>
            <a:r>
              <a:rPr lang="fr-CA" sz="1100" dirty="0">
                <a:latin typeface="Arial" panose="020B0604020202020204" pitchFamily="34" charset="0"/>
              </a:rPr>
              <a:t>ou </a:t>
            </a:r>
            <a:r>
              <a:rPr lang="fr-CA" sz="1100" dirty="0">
                <a:solidFill>
                  <a:schemeClr val="accent5">
                    <a:lumMod val="75000"/>
                  </a:schemeClr>
                </a:solidFill>
                <a:latin typeface="Arial" panose="020B0604020202020204" pitchFamily="34" charset="0"/>
                <a:hlinkClick r:id="rId20">
                  <a:extLst>
                    <a:ext uri="{A12FA001-AC4F-418D-AE19-62706E023703}">
                      <ahyp:hlinkClr xmlns:ahyp="http://schemas.microsoft.com/office/drawing/2018/hyperlinkcolor" val="tx"/>
                    </a:ext>
                  </a:extLst>
                </a:hlinkClick>
              </a:rPr>
              <a:t>sur le District U-3</a:t>
            </a:r>
            <a:r>
              <a:rPr lang="fr-CA" sz="1100" dirty="0">
                <a:latin typeface="Arial" panose="020B0604020202020204" pitchFamily="34" charset="0"/>
              </a:rPr>
              <a:t>  Partagez notre histoire et encouragez les autres à s’impliquer</a:t>
            </a:r>
          </a:p>
          <a:p>
            <a:pPr marL="762000" marR="571500" indent="-228600" eaLnBrk="0" hangingPunct="0">
              <a:lnSpc>
                <a:spcPct val="107000"/>
              </a:lnSpc>
              <a:spcBef>
                <a:spcPts val="700"/>
              </a:spcBef>
              <a:spcAft>
                <a:spcPts val="0"/>
              </a:spcAft>
              <a:buFont typeface="+mj-lt"/>
              <a:buAutoNum type="arabicPeriod"/>
            </a:pPr>
            <a:r>
              <a:rPr lang="fr-CA" sz="1100" dirty="0">
                <a:latin typeface="Arial" panose="020B0604020202020204" pitchFamily="34" charset="0"/>
                <a:hlinkClick r:id="rId21"/>
              </a:rPr>
              <a:t>SUPER BEAU LIEN DE BEAUCOUP D’INFORMATION SUR LE PORTAL LION</a:t>
            </a:r>
            <a:endParaRPr lang="fr-CA" sz="1100" dirty="0"/>
          </a:p>
        </p:txBody>
      </p:sp>
      <p:sp>
        <p:nvSpPr>
          <p:cNvPr id="2" name="ZoneTexte 1">
            <a:extLst>
              <a:ext uri="{FF2B5EF4-FFF2-40B4-BE49-F238E27FC236}">
                <a16:creationId xmlns:a16="http://schemas.microsoft.com/office/drawing/2014/main" id="{B7BBA707-824B-B2E2-FD61-384CA1665833}"/>
              </a:ext>
            </a:extLst>
          </p:cNvPr>
          <p:cNvSpPr txBox="1"/>
          <p:nvPr/>
        </p:nvSpPr>
        <p:spPr>
          <a:xfrm>
            <a:off x="60267" y="65492"/>
            <a:ext cx="1082797" cy="369332"/>
          </a:xfrm>
          <a:prstGeom prst="rect">
            <a:avLst/>
          </a:prstGeom>
          <a:noFill/>
        </p:spPr>
        <p:txBody>
          <a:bodyPr wrap="square" rtlCol="0">
            <a:spAutoFit/>
          </a:bodyPr>
          <a:lstStyle/>
          <a:p>
            <a:r>
              <a:rPr lang="fr-CA" b="1" dirty="0">
                <a:solidFill>
                  <a:schemeClr val="bg1"/>
                </a:solidFill>
              </a:rPr>
              <a:t>Diapo 20</a:t>
            </a:r>
            <a:endParaRPr lang="fr-FR" b="1" dirty="0">
              <a:solidFill>
                <a:schemeClr val="bg1"/>
              </a:solidFill>
            </a:endParaRPr>
          </a:p>
        </p:txBody>
      </p:sp>
      <p:sp>
        <p:nvSpPr>
          <p:cNvPr id="28" name="ZoneTexte 27">
            <a:extLst>
              <a:ext uri="{FF2B5EF4-FFF2-40B4-BE49-F238E27FC236}">
                <a16:creationId xmlns:a16="http://schemas.microsoft.com/office/drawing/2014/main" id="{35D8541C-B09F-4844-86AD-6F54B30442AF}"/>
              </a:ext>
            </a:extLst>
          </p:cNvPr>
          <p:cNvSpPr txBox="1"/>
          <p:nvPr/>
        </p:nvSpPr>
        <p:spPr>
          <a:xfrm>
            <a:off x="1892468" y="6304517"/>
            <a:ext cx="8282204" cy="369332"/>
          </a:xfrm>
          <a:prstGeom prst="rect">
            <a:avLst/>
          </a:prstGeom>
          <a:noFill/>
        </p:spPr>
        <p:txBody>
          <a:bodyPr wrap="none" rtlCol="0">
            <a:spAutoFit/>
          </a:bodyPr>
          <a:lstStyle/>
          <a:p>
            <a:r>
              <a:rPr lang="fr-CA" dirty="0"/>
              <a:t>Vous aurez une année de lionisme bien remplie, mais travaillez le tout un jour à la fois.</a:t>
            </a:r>
          </a:p>
        </p:txBody>
      </p:sp>
    </p:spTree>
    <p:extLst>
      <p:ext uri="{BB962C8B-B14F-4D97-AF65-F5344CB8AC3E}">
        <p14:creationId xmlns:p14="http://schemas.microsoft.com/office/powerpoint/2010/main" val="13101549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Isosceles Triangle 1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ZoneTexte 3">
            <a:extLst>
              <a:ext uri="{FF2B5EF4-FFF2-40B4-BE49-F238E27FC236}">
                <a16:creationId xmlns:a16="http://schemas.microsoft.com/office/drawing/2014/main" id="{BC737919-00A4-40C1-A1D3-934CD61B0407}"/>
              </a:ext>
            </a:extLst>
          </p:cNvPr>
          <p:cNvSpPr txBox="1"/>
          <p:nvPr/>
        </p:nvSpPr>
        <p:spPr>
          <a:xfrm>
            <a:off x="857481" y="959151"/>
            <a:ext cx="10015854" cy="5201424"/>
          </a:xfrm>
          <a:prstGeom prst="rect">
            <a:avLst/>
          </a:prstGeom>
          <a:noFill/>
        </p:spPr>
        <p:txBody>
          <a:bodyPr wrap="square" rtlCol="0">
            <a:spAutoFit/>
          </a:bodyPr>
          <a:lstStyle/>
          <a:p>
            <a:pPr marL="342900" indent="-342900">
              <a:buFont typeface="+mj-lt"/>
              <a:buAutoNum type="arabicPeriod"/>
            </a:pPr>
            <a:endParaRPr lang="fr-CA" dirty="0"/>
          </a:p>
          <a:p>
            <a:pPr marL="342900" indent="-342900">
              <a:buFont typeface="+mj-lt"/>
              <a:buAutoNum type="arabicPeriod"/>
            </a:pPr>
            <a:r>
              <a:rPr lang="fr-CA" dirty="0"/>
              <a:t>Site à placer comme page d’accueil de votre navigateur web afin de suivre l’actualité de Notre </a:t>
            </a:r>
            <a:br>
              <a:rPr lang="fr-CA" dirty="0"/>
            </a:br>
            <a:r>
              <a:rPr lang="fr-CA" dirty="0"/>
              <a:t>District U-3 </a:t>
            </a:r>
            <a:r>
              <a:rPr lang="fr-CA" dirty="0">
                <a:hlinkClick r:id="rId3"/>
              </a:rPr>
              <a:t>https://districtu3.com</a:t>
            </a:r>
            <a:r>
              <a:rPr lang="fr-CA" dirty="0"/>
              <a:t>   ou  </a:t>
            </a:r>
            <a:r>
              <a:rPr lang="fr-CA" dirty="0">
                <a:hlinkClick r:id="rId4"/>
              </a:rPr>
              <a:t>https://districtu3.ca</a:t>
            </a:r>
            <a:r>
              <a:rPr lang="fr-CA" dirty="0"/>
              <a:t> </a:t>
            </a:r>
          </a:p>
          <a:p>
            <a:pPr marL="342900" indent="-342900">
              <a:buFont typeface="+mj-lt"/>
              <a:buAutoNum type="arabicPeriod"/>
            </a:pPr>
            <a:endParaRPr lang="fr-CA" dirty="0"/>
          </a:p>
          <a:p>
            <a:pPr marL="342900" indent="-342900">
              <a:buFont typeface="+mj-lt"/>
              <a:buAutoNum type="arabicPeriod"/>
            </a:pPr>
            <a:r>
              <a:rPr lang="fr-CA" dirty="0">
                <a:hlinkClick r:id="rId5"/>
              </a:rPr>
              <a:t>Guide pour les officiels de Club (depuis 2025)</a:t>
            </a:r>
            <a:endParaRPr lang="fr-CA" dirty="0"/>
          </a:p>
          <a:p>
            <a:pPr marL="800100" lvl="1" indent="-342900">
              <a:buFont typeface="Arial" panose="020B0604020202020204" pitchFamily="34" charset="0"/>
              <a:buChar char="•"/>
            </a:pPr>
            <a:r>
              <a:rPr lang="fr-CA" sz="1400" dirty="0">
                <a:hlinkClick r:id="rId6"/>
              </a:rPr>
              <a:t>Ancien guide du secrétaire de club – Ebook - (18 pages – Document de références de juillet 2024)</a:t>
            </a:r>
            <a:r>
              <a:rPr lang="fr-CA" sz="1400" dirty="0"/>
              <a:t> </a:t>
            </a:r>
            <a:br>
              <a:rPr lang="fr-CA" sz="1400" dirty="0"/>
            </a:br>
            <a:r>
              <a:rPr lang="fr-CA" sz="1400" dirty="0"/>
              <a:t>*** Consulter cet ancien guide </a:t>
            </a:r>
            <a:r>
              <a:rPr lang="fr-FR" sz="1400" dirty="0"/>
              <a:t>parcimonie</a:t>
            </a:r>
            <a:endParaRPr lang="fr-CA" sz="1400" dirty="0"/>
          </a:p>
          <a:p>
            <a:pPr lvl="1"/>
            <a:endParaRPr lang="fr-CA" dirty="0"/>
          </a:p>
          <a:p>
            <a:pPr marL="342900" indent="-342900">
              <a:buFont typeface="+mj-lt"/>
              <a:buAutoNum type="arabicPeriod"/>
            </a:pPr>
            <a:r>
              <a:rPr lang="fr-CA" dirty="0">
                <a:hlinkClick r:id="rId7"/>
              </a:rPr>
              <a:t>Ressources intéressantes pour le/la secrétaire de club</a:t>
            </a:r>
            <a:endParaRPr lang="fr-CA" dirty="0"/>
          </a:p>
          <a:p>
            <a:pPr marL="342900" indent="-342900">
              <a:buFont typeface="+mj-lt"/>
              <a:buAutoNum type="arabicPeriod"/>
            </a:pPr>
            <a:endParaRPr lang="fr-CA" sz="1800" dirty="0">
              <a:hlinkClick r:id="rId8"/>
            </a:endParaRPr>
          </a:p>
          <a:p>
            <a:pPr marL="342900" indent="-342900">
              <a:buFont typeface="+mj-lt"/>
              <a:buAutoNum type="arabicPeriod"/>
            </a:pPr>
            <a:r>
              <a:rPr lang="fr-CA" sz="1800" dirty="0">
                <a:hlinkClick r:id="rId8"/>
              </a:rPr>
              <a:t>Centre de ressources pour la(le) secrétaire de Club</a:t>
            </a:r>
            <a:endParaRPr lang="fr-CA" dirty="0"/>
          </a:p>
          <a:p>
            <a:pPr marL="342900" indent="-342900">
              <a:buFont typeface="+mj-lt"/>
              <a:buAutoNum type="arabicPeriod"/>
            </a:pPr>
            <a:endParaRPr lang="fr-CA" dirty="0"/>
          </a:p>
          <a:p>
            <a:pPr marL="342900" indent="-342900">
              <a:buFont typeface="+mj-lt"/>
              <a:buAutoNum type="arabicPeriod"/>
            </a:pPr>
            <a:r>
              <a:rPr lang="fr-CA" dirty="0"/>
              <a:t>Consulter de temps à autre le </a:t>
            </a:r>
            <a:r>
              <a:rPr lang="fr-CA" dirty="0">
                <a:hlinkClick r:id="rId9"/>
              </a:rPr>
              <a:t>calendrier de Lionisme à l’international </a:t>
            </a:r>
            <a:endParaRPr lang="fr-CA" dirty="0"/>
          </a:p>
          <a:p>
            <a:pPr marL="342900" indent="-342900">
              <a:buFont typeface="+mj-lt"/>
              <a:buAutoNum type="arabicPeriod"/>
            </a:pPr>
            <a:endParaRPr lang="fr-CA" dirty="0"/>
          </a:p>
          <a:p>
            <a:pPr marL="342900" indent="-342900">
              <a:buFont typeface="+mj-lt"/>
              <a:buAutoNum type="arabicPeriod"/>
            </a:pPr>
            <a:r>
              <a:rPr lang="fr-CA" dirty="0"/>
              <a:t>AIDE en ligne : </a:t>
            </a:r>
            <a:r>
              <a:rPr lang="fr-CA" dirty="0">
                <a:hlinkClick r:id="rId10"/>
              </a:rPr>
              <a:t>Assistance technique </a:t>
            </a:r>
            <a:r>
              <a:rPr lang="fr-CA" dirty="0" err="1">
                <a:hlinkClick r:id="rId10"/>
              </a:rPr>
              <a:t>MyLion</a:t>
            </a:r>
            <a:r>
              <a:rPr lang="fr-CA" dirty="0">
                <a:hlinkClick r:id="rId10"/>
              </a:rPr>
              <a:t>:</a:t>
            </a:r>
            <a:r>
              <a:rPr lang="fr-CA" dirty="0"/>
              <a:t> </a:t>
            </a:r>
            <a:r>
              <a:rPr lang="fr-CA" sz="1200" dirty="0">
                <a:hlinkClick r:id="rId10"/>
              </a:rPr>
              <a:t>https://lionshelp.zendesk.com/hc/fr/categories/360002949274-Assistance-technique</a:t>
            </a:r>
            <a:endParaRPr lang="fr-CA" sz="1200" dirty="0"/>
          </a:p>
          <a:p>
            <a:pPr marL="342900" indent="-342900">
              <a:buFont typeface="+mj-lt"/>
              <a:buAutoNum type="arabicPeriod"/>
            </a:pPr>
            <a:endParaRPr lang="fr-CA" sz="1200" dirty="0"/>
          </a:p>
          <a:p>
            <a:pPr marL="342900" indent="-342900">
              <a:buFont typeface="+mj-lt"/>
              <a:buAutoNum type="arabicPeriod"/>
            </a:pPr>
            <a:r>
              <a:rPr lang="fr-CA" sz="1600" dirty="0"/>
              <a:t>Pour se connecter et suivre les </a:t>
            </a:r>
            <a:r>
              <a:rPr lang="fr-CA" sz="1400" b="1" dirty="0"/>
              <a:t>FORMATIONS EN LIGNE à l’international - </a:t>
            </a:r>
            <a:r>
              <a:rPr lang="fr-CA" sz="1400" dirty="0"/>
              <a:t>Suivre le cours : </a:t>
            </a:r>
            <a:r>
              <a:rPr lang="fr-CA" sz="1400" b="1" dirty="0"/>
              <a:t>RESPONSABILITÉS DU SECRÉTAIRE DE CLUB </a:t>
            </a:r>
            <a:r>
              <a:rPr lang="fr-FR" sz="1400" dirty="0" err="1">
                <a:hlinkClick r:id="rId11"/>
              </a:rPr>
              <a:t>Acces</a:t>
            </a:r>
            <a:r>
              <a:rPr lang="fr-FR" sz="1400" dirty="0">
                <a:hlinkClick r:id="rId11"/>
              </a:rPr>
              <a:t> MEMBRES </a:t>
            </a:r>
            <a:r>
              <a:rPr lang="fr-FR" sz="1400" dirty="0"/>
              <a:t> - </a:t>
            </a:r>
            <a:r>
              <a:rPr lang="fr-CA" sz="1400" dirty="0">
                <a:hlinkClick r:id="rId11"/>
              </a:rPr>
              <a:t>https://lionsinternational.my.site.com/s/learn</a:t>
            </a:r>
            <a:r>
              <a:rPr lang="fr-CA" sz="1400" dirty="0"/>
              <a:t> </a:t>
            </a:r>
            <a:endParaRPr lang="fr-CA" sz="1200" dirty="0"/>
          </a:p>
          <a:p>
            <a:r>
              <a:rPr lang="fr-CA" sz="1400" b="1" dirty="0">
                <a:solidFill>
                  <a:srgbClr val="FF0000"/>
                </a:solidFill>
              </a:rPr>
              <a:t>	N.B.: </a:t>
            </a:r>
            <a:r>
              <a:rPr lang="fr-CA" sz="1400" dirty="0"/>
              <a:t>Chaque membre devra avoir une adresse courriel personnelle</a:t>
            </a:r>
          </a:p>
          <a:p>
            <a:r>
              <a:rPr lang="fr-CA" sz="1400" dirty="0"/>
              <a:t>         	 (la même adresse courriel ne pourra pas être utilisée par 2 personnes)</a:t>
            </a:r>
          </a:p>
        </p:txBody>
      </p:sp>
      <p:sp>
        <p:nvSpPr>
          <p:cNvPr id="6" name="ZoneTexte 5">
            <a:extLst>
              <a:ext uri="{FF2B5EF4-FFF2-40B4-BE49-F238E27FC236}">
                <a16:creationId xmlns:a16="http://schemas.microsoft.com/office/drawing/2014/main" id="{53A0D7CD-2308-44D7-B33D-63C4CCEF5BF0}"/>
              </a:ext>
            </a:extLst>
          </p:cNvPr>
          <p:cNvSpPr txBox="1"/>
          <p:nvPr/>
        </p:nvSpPr>
        <p:spPr>
          <a:xfrm>
            <a:off x="1701252" y="181529"/>
            <a:ext cx="5206746" cy="523220"/>
          </a:xfrm>
          <a:prstGeom prst="rect">
            <a:avLst/>
          </a:prstGeom>
          <a:noFill/>
        </p:spPr>
        <p:txBody>
          <a:bodyPr wrap="none" rtlCol="0">
            <a:spAutoFit/>
          </a:bodyPr>
          <a:lstStyle/>
          <a:p>
            <a:r>
              <a:rPr lang="fr-CA" sz="2800" b="1" dirty="0"/>
              <a:t>CONSEILS DE VOTRE FORMATRICE</a:t>
            </a:r>
          </a:p>
        </p:txBody>
      </p:sp>
      <p:sp>
        <p:nvSpPr>
          <p:cNvPr id="17" name="ZoneTexte 16">
            <a:hlinkClick r:id="rId12" action="ppaction://hlinksldjump"/>
            <a:extLst>
              <a:ext uri="{FF2B5EF4-FFF2-40B4-BE49-F238E27FC236}">
                <a16:creationId xmlns:a16="http://schemas.microsoft.com/office/drawing/2014/main" id="{CF40DA24-92EA-42AD-89EF-CFD7B64B444C}"/>
              </a:ext>
            </a:extLst>
          </p:cNvPr>
          <p:cNvSpPr txBox="1"/>
          <p:nvPr/>
        </p:nvSpPr>
        <p:spPr>
          <a:xfrm>
            <a:off x="10267950" y="18096"/>
            <a:ext cx="1352141" cy="307777"/>
          </a:xfrm>
          <a:prstGeom prst="rect">
            <a:avLst/>
          </a:prstGeom>
          <a:noFill/>
        </p:spPr>
        <p:txBody>
          <a:bodyPr wrap="square">
            <a:spAutoFit/>
          </a:bodyPr>
          <a:lstStyle/>
          <a:p>
            <a:r>
              <a:rPr lang="fr-CA" sz="14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Revenir Diapo 2</a:t>
            </a:r>
            <a:endParaRPr lang="fr-CA" sz="1400" dirty="0"/>
          </a:p>
        </p:txBody>
      </p:sp>
      <p:sp>
        <p:nvSpPr>
          <p:cNvPr id="2" name="ZoneTexte 1">
            <a:extLst>
              <a:ext uri="{FF2B5EF4-FFF2-40B4-BE49-F238E27FC236}">
                <a16:creationId xmlns:a16="http://schemas.microsoft.com/office/drawing/2014/main" id="{32589162-AEA3-3AFD-026B-49BD125E0D1F}"/>
              </a:ext>
            </a:extLst>
          </p:cNvPr>
          <p:cNvSpPr txBox="1"/>
          <p:nvPr/>
        </p:nvSpPr>
        <p:spPr>
          <a:xfrm>
            <a:off x="132735" y="133165"/>
            <a:ext cx="1082797" cy="369332"/>
          </a:xfrm>
          <a:prstGeom prst="rect">
            <a:avLst/>
          </a:prstGeom>
          <a:noFill/>
        </p:spPr>
        <p:txBody>
          <a:bodyPr wrap="square" rtlCol="0">
            <a:spAutoFit/>
          </a:bodyPr>
          <a:lstStyle/>
          <a:p>
            <a:r>
              <a:rPr lang="fr-CA" b="1" dirty="0">
                <a:solidFill>
                  <a:schemeClr val="bg1"/>
                </a:solidFill>
              </a:rPr>
              <a:t>Diapo 3</a:t>
            </a:r>
            <a:endParaRPr lang="fr-FR" b="1" dirty="0">
              <a:solidFill>
                <a:schemeClr val="bg1"/>
              </a:solidFill>
            </a:endParaRPr>
          </a:p>
        </p:txBody>
      </p:sp>
    </p:spTree>
    <p:extLst>
      <p:ext uri="{BB962C8B-B14F-4D97-AF65-F5344CB8AC3E}">
        <p14:creationId xmlns:p14="http://schemas.microsoft.com/office/powerpoint/2010/main" val="11978314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Isosceles Triangle 1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ZoneTexte 14">
            <a:hlinkClick r:id="rId3" action="ppaction://hlinksldjump"/>
            <a:extLst>
              <a:ext uri="{FF2B5EF4-FFF2-40B4-BE49-F238E27FC236}">
                <a16:creationId xmlns:a16="http://schemas.microsoft.com/office/drawing/2014/main" id="{C29EAF2F-423A-4CE7-8162-8D490A787DCB}"/>
              </a:ext>
            </a:extLst>
          </p:cNvPr>
          <p:cNvSpPr txBox="1"/>
          <p:nvPr/>
        </p:nvSpPr>
        <p:spPr>
          <a:xfrm>
            <a:off x="10267950" y="18096"/>
            <a:ext cx="1352141" cy="307777"/>
          </a:xfrm>
          <a:prstGeom prst="rect">
            <a:avLst/>
          </a:prstGeom>
          <a:noFill/>
        </p:spPr>
        <p:txBody>
          <a:bodyPr wrap="square">
            <a:spAutoFit/>
          </a:bodyPr>
          <a:lstStyle/>
          <a:p>
            <a:r>
              <a:rPr lang="fr-CA" sz="14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Revenir Diapo 2</a:t>
            </a:r>
            <a:endParaRPr lang="fr-CA" sz="1400" dirty="0"/>
          </a:p>
        </p:txBody>
      </p:sp>
      <p:sp>
        <p:nvSpPr>
          <p:cNvPr id="17" name="ZoneTexte 16">
            <a:extLst>
              <a:ext uri="{FF2B5EF4-FFF2-40B4-BE49-F238E27FC236}">
                <a16:creationId xmlns:a16="http://schemas.microsoft.com/office/drawing/2014/main" id="{1DBE7CBE-1BBD-485A-80D2-0436CB045383}"/>
              </a:ext>
            </a:extLst>
          </p:cNvPr>
          <p:cNvSpPr txBox="1"/>
          <p:nvPr/>
        </p:nvSpPr>
        <p:spPr>
          <a:xfrm>
            <a:off x="1662355" y="217198"/>
            <a:ext cx="3362459" cy="523220"/>
          </a:xfrm>
          <a:prstGeom prst="rect">
            <a:avLst/>
          </a:prstGeom>
          <a:noFill/>
        </p:spPr>
        <p:txBody>
          <a:bodyPr wrap="none" rtlCol="0">
            <a:spAutoFit/>
          </a:bodyPr>
          <a:lstStyle/>
          <a:p>
            <a:r>
              <a:rPr lang="fr-CA" sz="2800" b="1" dirty="0"/>
              <a:t>STRUCTURE DE CLUB</a:t>
            </a:r>
          </a:p>
        </p:txBody>
      </p:sp>
      <p:pic>
        <p:nvPicPr>
          <p:cNvPr id="5" name="Image 4">
            <a:extLst>
              <a:ext uri="{FF2B5EF4-FFF2-40B4-BE49-F238E27FC236}">
                <a16:creationId xmlns:a16="http://schemas.microsoft.com/office/drawing/2014/main" id="{F0F2BFC9-F4D7-3CF2-D23A-1F818F1B34BF}"/>
              </a:ext>
            </a:extLst>
          </p:cNvPr>
          <p:cNvPicPr>
            <a:picLocks noChangeAspect="1"/>
          </p:cNvPicPr>
          <p:nvPr/>
        </p:nvPicPr>
        <p:blipFill>
          <a:blip r:embed="rId4"/>
          <a:stretch>
            <a:fillRect/>
          </a:stretch>
        </p:blipFill>
        <p:spPr>
          <a:xfrm>
            <a:off x="1624950" y="811593"/>
            <a:ext cx="8822070" cy="5572163"/>
          </a:xfrm>
          <a:prstGeom prst="rect">
            <a:avLst/>
          </a:prstGeom>
        </p:spPr>
      </p:pic>
      <p:sp>
        <p:nvSpPr>
          <p:cNvPr id="2" name="ZoneTexte 1">
            <a:extLst>
              <a:ext uri="{FF2B5EF4-FFF2-40B4-BE49-F238E27FC236}">
                <a16:creationId xmlns:a16="http://schemas.microsoft.com/office/drawing/2014/main" id="{36A14BFC-BC9F-CBEA-B868-E3453BB3F8B7}"/>
              </a:ext>
            </a:extLst>
          </p:cNvPr>
          <p:cNvSpPr txBox="1"/>
          <p:nvPr/>
        </p:nvSpPr>
        <p:spPr>
          <a:xfrm>
            <a:off x="132735" y="133165"/>
            <a:ext cx="1082797" cy="369332"/>
          </a:xfrm>
          <a:prstGeom prst="rect">
            <a:avLst/>
          </a:prstGeom>
          <a:noFill/>
        </p:spPr>
        <p:txBody>
          <a:bodyPr wrap="square" rtlCol="0">
            <a:spAutoFit/>
          </a:bodyPr>
          <a:lstStyle/>
          <a:p>
            <a:r>
              <a:rPr lang="fr-CA" b="1" dirty="0">
                <a:solidFill>
                  <a:schemeClr val="bg1"/>
                </a:solidFill>
              </a:rPr>
              <a:t>Diapo 4</a:t>
            </a:r>
            <a:endParaRPr lang="fr-FR" b="1" dirty="0">
              <a:solidFill>
                <a:schemeClr val="bg1"/>
              </a:solidFill>
            </a:endParaRPr>
          </a:p>
        </p:txBody>
      </p:sp>
      <p:sp>
        <p:nvSpPr>
          <p:cNvPr id="3" name="ZoneTexte 2">
            <a:hlinkClick r:id="rId5"/>
            <a:extLst>
              <a:ext uri="{FF2B5EF4-FFF2-40B4-BE49-F238E27FC236}">
                <a16:creationId xmlns:a16="http://schemas.microsoft.com/office/drawing/2014/main" id="{7673FB8D-0D47-F5E3-D4A3-470033D38562}"/>
              </a:ext>
            </a:extLst>
          </p:cNvPr>
          <p:cNvSpPr txBox="1"/>
          <p:nvPr/>
        </p:nvSpPr>
        <p:spPr>
          <a:xfrm>
            <a:off x="8107714" y="6463713"/>
            <a:ext cx="4086925" cy="369332"/>
          </a:xfrm>
          <a:prstGeom prst="rect">
            <a:avLst/>
          </a:prstGeom>
          <a:noFill/>
        </p:spPr>
        <p:txBody>
          <a:bodyPr wrap="square" rtlCol="0">
            <a:spAutoFit/>
          </a:bodyPr>
          <a:lstStyle/>
          <a:p>
            <a:r>
              <a:rPr lang="fr-CA" dirty="0">
                <a:solidFill>
                  <a:srgbClr val="0070C0"/>
                </a:solidFill>
                <a:hlinkClick r:id="rId6"/>
              </a:rPr>
              <a:t>Voir cet organigramme en version PDF</a:t>
            </a:r>
            <a:endParaRPr lang="fr-FR" dirty="0">
              <a:solidFill>
                <a:srgbClr val="0070C0"/>
              </a:solidFill>
            </a:endParaRPr>
          </a:p>
        </p:txBody>
      </p:sp>
    </p:spTree>
    <p:extLst>
      <p:ext uri="{BB962C8B-B14F-4D97-AF65-F5344CB8AC3E}">
        <p14:creationId xmlns:p14="http://schemas.microsoft.com/office/powerpoint/2010/main" val="26043990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Isosceles Triangle 1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 4">
            <a:extLst>
              <a:ext uri="{FF2B5EF4-FFF2-40B4-BE49-F238E27FC236}">
                <a16:creationId xmlns:a16="http://schemas.microsoft.com/office/drawing/2014/main" id="{CB1CF350-99EF-4E0B-89C1-C6AC315EDEAA}"/>
              </a:ext>
            </a:extLst>
          </p:cNvPr>
          <p:cNvPicPr>
            <a:picLocks noChangeAspect="1"/>
          </p:cNvPicPr>
          <p:nvPr/>
        </p:nvPicPr>
        <p:blipFill>
          <a:blip r:embed="rId3"/>
          <a:stretch>
            <a:fillRect/>
          </a:stretch>
        </p:blipFill>
        <p:spPr>
          <a:xfrm>
            <a:off x="1826985" y="927304"/>
            <a:ext cx="8440966" cy="5571065"/>
          </a:xfrm>
          <a:prstGeom prst="rect">
            <a:avLst/>
          </a:prstGeom>
          <a:ln>
            <a:noFill/>
          </a:ln>
        </p:spPr>
      </p:pic>
      <p:sp>
        <p:nvSpPr>
          <p:cNvPr id="22" name="Isosceles Triangle 2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ZoneTexte 12">
            <a:hlinkClick r:id="rId4" action="ppaction://hlinksldjump"/>
            <a:extLst>
              <a:ext uri="{FF2B5EF4-FFF2-40B4-BE49-F238E27FC236}">
                <a16:creationId xmlns:a16="http://schemas.microsoft.com/office/drawing/2014/main" id="{D79175F8-9B22-47E8-8ABD-85B67AB5EA61}"/>
              </a:ext>
            </a:extLst>
          </p:cNvPr>
          <p:cNvSpPr txBox="1"/>
          <p:nvPr/>
        </p:nvSpPr>
        <p:spPr>
          <a:xfrm>
            <a:off x="10267950" y="18096"/>
            <a:ext cx="1352141" cy="307777"/>
          </a:xfrm>
          <a:prstGeom prst="rect">
            <a:avLst/>
          </a:prstGeom>
          <a:noFill/>
        </p:spPr>
        <p:txBody>
          <a:bodyPr wrap="square">
            <a:spAutoFit/>
          </a:bodyPr>
          <a:lstStyle/>
          <a:p>
            <a:r>
              <a:rPr lang="fr-CA" sz="14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Revenir Diapo 2</a:t>
            </a:r>
            <a:endParaRPr lang="fr-CA" sz="1400" dirty="0"/>
          </a:p>
        </p:txBody>
      </p:sp>
      <p:sp>
        <p:nvSpPr>
          <p:cNvPr id="15" name="ZoneTexte 14">
            <a:extLst>
              <a:ext uri="{FF2B5EF4-FFF2-40B4-BE49-F238E27FC236}">
                <a16:creationId xmlns:a16="http://schemas.microsoft.com/office/drawing/2014/main" id="{92D423F0-5E8A-4222-962F-B5072F3E3DBB}"/>
              </a:ext>
            </a:extLst>
          </p:cNvPr>
          <p:cNvSpPr txBox="1"/>
          <p:nvPr/>
        </p:nvSpPr>
        <p:spPr>
          <a:xfrm>
            <a:off x="1662355" y="217198"/>
            <a:ext cx="8349722" cy="523220"/>
          </a:xfrm>
          <a:prstGeom prst="rect">
            <a:avLst/>
          </a:prstGeom>
          <a:noFill/>
        </p:spPr>
        <p:txBody>
          <a:bodyPr wrap="none" rtlCol="0">
            <a:spAutoFit/>
          </a:bodyPr>
          <a:lstStyle/>
          <a:p>
            <a:r>
              <a:rPr lang="fr-CA" sz="2800" b="1" dirty="0"/>
              <a:t>RESPONSABILITÉS PRINCIPALES DE LA (DU) SECRÉTAIRE</a:t>
            </a:r>
          </a:p>
        </p:txBody>
      </p:sp>
      <p:sp>
        <p:nvSpPr>
          <p:cNvPr id="2" name="ZoneTexte 1">
            <a:extLst>
              <a:ext uri="{FF2B5EF4-FFF2-40B4-BE49-F238E27FC236}">
                <a16:creationId xmlns:a16="http://schemas.microsoft.com/office/drawing/2014/main" id="{2AA8F13F-C885-9290-34B6-94CCA4B458EB}"/>
              </a:ext>
            </a:extLst>
          </p:cNvPr>
          <p:cNvSpPr txBox="1"/>
          <p:nvPr/>
        </p:nvSpPr>
        <p:spPr>
          <a:xfrm>
            <a:off x="60267" y="65492"/>
            <a:ext cx="1082797" cy="369332"/>
          </a:xfrm>
          <a:prstGeom prst="rect">
            <a:avLst/>
          </a:prstGeom>
          <a:noFill/>
        </p:spPr>
        <p:txBody>
          <a:bodyPr wrap="square" rtlCol="0">
            <a:spAutoFit/>
          </a:bodyPr>
          <a:lstStyle/>
          <a:p>
            <a:r>
              <a:rPr lang="fr-CA" b="1" dirty="0">
                <a:solidFill>
                  <a:schemeClr val="bg1"/>
                </a:solidFill>
              </a:rPr>
              <a:t>Diapo 5</a:t>
            </a:r>
            <a:endParaRPr lang="fr-FR" b="1" dirty="0">
              <a:solidFill>
                <a:schemeClr val="bg1"/>
              </a:solidFill>
            </a:endParaRPr>
          </a:p>
        </p:txBody>
      </p:sp>
    </p:spTree>
    <p:extLst>
      <p:ext uri="{BB962C8B-B14F-4D97-AF65-F5344CB8AC3E}">
        <p14:creationId xmlns:p14="http://schemas.microsoft.com/office/powerpoint/2010/main" val="38396904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Isosceles Triangle 1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Espace réservé du contenu 2">
            <a:extLst>
              <a:ext uri="{FF2B5EF4-FFF2-40B4-BE49-F238E27FC236}">
                <a16:creationId xmlns:a16="http://schemas.microsoft.com/office/drawing/2014/main" id="{96AF7785-E5B0-463B-B2A0-6BF395C09AFE}"/>
              </a:ext>
            </a:extLst>
          </p:cNvPr>
          <p:cNvSpPr txBox="1">
            <a:spLocks/>
          </p:cNvSpPr>
          <p:nvPr/>
        </p:nvSpPr>
        <p:spPr>
          <a:xfrm>
            <a:off x="1624004" y="1146916"/>
            <a:ext cx="8128001" cy="689360"/>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base"/>
            <a:r>
              <a:rPr lang="fr-CA" dirty="0">
                <a:solidFill>
                  <a:srgbClr val="000000"/>
                </a:solidFill>
                <a:latin typeface="Merriweather"/>
              </a:rPr>
              <a:t>Les secrétaires de club doivent assister à des réunions de différente nature:</a:t>
            </a:r>
            <a:endParaRPr lang="fr-CA" dirty="0">
              <a:solidFill>
                <a:srgbClr val="0070C0"/>
              </a:solidFill>
            </a:endParaRPr>
          </a:p>
          <a:p>
            <a:pPr lvl="2" algn="l"/>
            <a:endParaRPr lang="fr-CA" dirty="0"/>
          </a:p>
        </p:txBody>
      </p:sp>
      <p:sp>
        <p:nvSpPr>
          <p:cNvPr id="15" name="ZoneTexte 14">
            <a:hlinkClick r:id="rId3" action="ppaction://hlinksldjump"/>
            <a:extLst>
              <a:ext uri="{FF2B5EF4-FFF2-40B4-BE49-F238E27FC236}">
                <a16:creationId xmlns:a16="http://schemas.microsoft.com/office/drawing/2014/main" id="{8293CA9B-715C-49E1-A352-CBD67BC244B3}"/>
              </a:ext>
            </a:extLst>
          </p:cNvPr>
          <p:cNvSpPr txBox="1"/>
          <p:nvPr/>
        </p:nvSpPr>
        <p:spPr>
          <a:xfrm>
            <a:off x="10267950" y="18096"/>
            <a:ext cx="1352141" cy="307777"/>
          </a:xfrm>
          <a:prstGeom prst="rect">
            <a:avLst/>
          </a:prstGeom>
          <a:noFill/>
        </p:spPr>
        <p:txBody>
          <a:bodyPr wrap="square">
            <a:spAutoFit/>
          </a:bodyPr>
          <a:lstStyle/>
          <a:p>
            <a:r>
              <a:rPr lang="fr-CA" sz="14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Revenir Diapo 2</a:t>
            </a:r>
            <a:endParaRPr lang="fr-CA" sz="1400" dirty="0"/>
          </a:p>
        </p:txBody>
      </p:sp>
      <p:sp>
        <p:nvSpPr>
          <p:cNvPr id="17" name="ZoneTexte 16">
            <a:extLst>
              <a:ext uri="{FF2B5EF4-FFF2-40B4-BE49-F238E27FC236}">
                <a16:creationId xmlns:a16="http://schemas.microsoft.com/office/drawing/2014/main" id="{CC1D3755-2F2C-42F7-A3F1-2BFB7EBC2D9E}"/>
              </a:ext>
            </a:extLst>
          </p:cNvPr>
          <p:cNvSpPr txBox="1"/>
          <p:nvPr/>
        </p:nvSpPr>
        <p:spPr>
          <a:xfrm>
            <a:off x="1662355" y="217198"/>
            <a:ext cx="4265270" cy="523220"/>
          </a:xfrm>
          <a:prstGeom prst="rect">
            <a:avLst/>
          </a:prstGeom>
          <a:noFill/>
        </p:spPr>
        <p:txBody>
          <a:bodyPr wrap="none" rtlCol="0">
            <a:spAutoFit/>
          </a:bodyPr>
          <a:lstStyle/>
          <a:p>
            <a:r>
              <a:rPr lang="fr-CA" sz="2800" b="1" dirty="0"/>
              <a:t>ASSISTER À DES RÉUNIONS</a:t>
            </a:r>
          </a:p>
        </p:txBody>
      </p:sp>
      <p:graphicFrame>
        <p:nvGraphicFramePr>
          <p:cNvPr id="2" name="Tableau 3">
            <a:extLst>
              <a:ext uri="{FF2B5EF4-FFF2-40B4-BE49-F238E27FC236}">
                <a16:creationId xmlns:a16="http://schemas.microsoft.com/office/drawing/2014/main" id="{2E405798-C6B5-7EBB-A8D7-75697FCB174D}"/>
              </a:ext>
            </a:extLst>
          </p:cNvPr>
          <p:cNvGraphicFramePr>
            <a:graphicFrameLocks noGrp="1"/>
          </p:cNvGraphicFramePr>
          <p:nvPr>
            <p:extLst>
              <p:ext uri="{D42A27DB-BD31-4B8C-83A1-F6EECF244321}">
                <p14:modId xmlns:p14="http://schemas.microsoft.com/office/powerpoint/2010/main" val="4242074048"/>
              </p:ext>
            </p:extLst>
          </p:nvPr>
        </p:nvGraphicFramePr>
        <p:xfrm>
          <a:off x="1624005" y="1879373"/>
          <a:ext cx="8823015" cy="4577080"/>
        </p:xfrm>
        <a:graphic>
          <a:graphicData uri="http://schemas.openxmlformats.org/drawingml/2006/table">
            <a:tbl>
              <a:tblPr firstRow="1" bandRow="1">
                <a:tableStyleId>{5C22544A-7EE6-4342-B048-85BDC9FD1C3A}</a:tableStyleId>
              </a:tblPr>
              <a:tblGrid>
                <a:gridCol w="3256605">
                  <a:extLst>
                    <a:ext uri="{9D8B030D-6E8A-4147-A177-3AD203B41FA5}">
                      <a16:colId xmlns:a16="http://schemas.microsoft.com/office/drawing/2014/main" val="2902174283"/>
                    </a:ext>
                  </a:extLst>
                </a:gridCol>
                <a:gridCol w="5566410">
                  <a:extLst>
                    <a:ext uri="{9D8B030D-6E8A-4147-A177-3AD203B41FA5}">
                      <a16:colId xmlns:a16="http://schemas.microsoft.com/office/drawing/2014/main" val="2382552899"/>
                    </a:ext>
                  </a:extLst>
                </a:gridCol>
              </a:tblGrid>
              <a:tr h="217397">
                <a:tc>
                  <a:txBody>
                    <a:bodyPr/>
                    <a:lstStyle/>
                    <a:p>
                      <a:r>
                        <a:rPr lang="fr-CA" dirty="0">
                          <a:solidFill>
                            <a:schemeClr val="bg1"/>
                          </a:solidFill>
                        </a:rPr>
                        <a:t>Tous les mois/Toutes les semaines</a:t>
                      </a:r>
                      <a:endParaRPr lang="fr-FR" dirty="0">
                        <a:solidFill>
                          <a:schemeClr val="bg1"/>
                        </a:solidFill>
                      </a:endParaRPr>
                    </a:p>
                  </a:txBody>
                  <a:tcPr/>
                </a:tc>
                <a:tc>
                  <a:txBody>
                    <a:bodyPr/>
                    <a:lstStyle/>
                    <a:p>
                      <a:pPr marL="285750" lvl="0" indent="-285750" algn="l">
                        <a:buFont typeface="Arial" panose="020B0604020202020204" pitchFamily="34" charset="0"/>
                        <a:buChar char="•"/>
                      </a:pPr>
                      <a:r>
                        <a:rPr lang="fr-CA" dirty="0"/>
                        <a:t>Réunion générale des membres</a:t>
                      </a:r>
                    </a:p>
                    <a:p>
                      <a:pPr marL="285750" lvl="0" indent="-285750" algn="l">
                        <a:buFont typeface="Arial" panose="020B0604020202020204" pitchFamily="34" charset="0"/>
                        <a:buChar char="•"/>
                      </a:pPr>
                      <a:r>
                        <a:rPr lang="fr-CA" dirty="0"/>
                        <a:t>Réunion du conseil d’administration</a:t>
                      </a:r>
                    </a:p>
                    <a:p>
                      <a:pPr marL="285750" lvl="0" indent="-285750" algn="l">
                        <a:buFont typeface="Arial" panose="020B0604020202020204" pitchFamily="34" charset="0"/>
                        <a:buChar char="•"/>
                      </a:pPr>
                      <a:r>
                        <a:rPr lang="fr-CA" dirty="0"/>
                        <a:t>Activité de service du club</a:t>
                      </a:r>
                    </a:p>
                  </a:txBody>
                  <a:tcPr/>
                </a:tc>
                <a:extLst>
                  <a:ext uri="{0D108BD9-81ED-4DB2-BD59-A6C34878D82A}">
                    <a16:rowId xmlns:a16="http://schemas.microsoft.com/office/drawing/2014/main" val="103909779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dirty="0"/>
                        <a:t>Tous les trimestres</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CA" dirty="0"/>
                        <a:t>Réunions de zone</a:t>
                      </a:r>
                    </a:p>
                  </a:txBody>
                  <a:tcPr/>
                </a:tc>
                <a:extLst>
                  <a:ext uri="{0D108BD9-81ED-4DB2-BD59-A6C34878D82A}">
                    <a16:rowId xmlns:a16="http://schemas.microsoft.com/office/drawing/2014/main" val="301233050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dirty="0">
                          <a:solidFill>
                            <a:srgbClr val="0070C0"/>
                          </a:solidFill>
                        </a:rPr>
                        <a:t>Tous les ans</a:t>
                      </a:r>
                    </a:p>
                  </a:txBody>
                  <a:tcPr/>
                </a:tc>
                <a:tc>
                  <a:txBody>
                    <a:bodyPr/>
                    <a:lstStyle/>
                    <a:p>
                      <a:pPr marL="285750" lvl="0" indent="-285750" algn="l">
                        <a:buFont typeface="Arial" panose="020B0604020202020204" pitchFamily="34" charset="0"/>
                        <a:buChar char="•"/>
                      </a:pPr>
                      <a:r>
                        <a:rPr lang="fr-CA" dirty="0"/>
                        <a:t>Élection du club</a:t>
                      </a:r>
                    </a:p>
                    <a:p>
                      <a:pPr marL="285750" lvl="0" indent="-285750" algn="l">
                        <a:buFont typeface="Arial" panose="020B0604020202020204" pitchFamily="34" charset="0"/>
                        <a:buChar char="•"/>
                      </a:pPr>
                      <a:r>
                        <a:rPr lang="fr-CA" dirty="0"/>
                        <a:t>Congrès de district ou de district multiple</a:t>
                      </a:r>
                    </a:p>
                    <a:p>
                      <a:pPr marL="285750" lvl="0" indent="-285750" algn="l">
                        <a:buFont typeface="Arial" panose="020B0604020202020204" pitchFamily="34" charset="0"/>
                        <a:buChar char="•"/>
                      </a:pPr>
                      <a:r>
                        <a:rPr lang="fr-CA" dirty="0"/>
                        <a:t>Délégués à la convention internationale</a:t>
                      </a:r>
                    </a:p>
                  </a:txBody>
                  <a:tcPr/>
                </a:tc>
                <a:extLst>
                  <a:ext uri="{0D108BD9-81ED-4DB2-BD59-A6C34878D82A}">
                    <a16:rowId xmlns:a16="http://schemas.microsoft.com/office/drawing/2014/main" val="214434665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dirty="0">
                          <a:solidFill>
                            <a:srgbClr val="0070C0"/>
                          </a:solidFill>
                        </a:rPr>
                        <a:t>Liste de contrôle de fin d’année</a:t>
                      </a:r>
                    </a:p>
                  </a:txBody>
                  <a:tcPr/>
                </a:tc>
                <a:tc>
                  <a:txBody>
                    <a:bodyPr/>
                    <a:lstStyle/>
                    <a:p>
                      <a:pPr marL="285750" lvl="0" indent="-285750" algn="l">
                        <a:buFont typeface="Arial" panose="020B0604020202020204" pitchFamily="34" charset="0"/>
                        <a:buChar char="•"/>
                      </a:pPr>
                      <a:r>
                        <a:rPr lang="fr-CA" dirty="0"/>
                        <a:t>Demandes de distinction</a:t>
                      </a:r>
                    </a:p>
                    <a:p>
                      <a:pPr marL="285750" lvl="0" indent="-285750" algn="l">
                        <a:buFont typeface="Arial" panose="020B0604020202020204" pitchFamily="34" charset="0"/>
                        <a:buChar char="•"/>
                      </a:pPr>
                      <a:r>
                        <a:rPr lang="fr-CA" dirty="0"/>
                        <a:t>Préparer les documents et guider le secrétaire entrant</a:t>
                      </a:r>
                    </a:p>
                  </a:txBody>
                  <a:tcPr/>
                </a:tc>
                <a:extLst>
                  <a:ext uri="{0D108BD9-81ED-4DB2-BD59-A6C34878D82A}">
                    <a16:rowId xmlns:a16="http://schemas.microsoft.com/office/drawing/2014/main" val="145411919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dirty="0">
                          <a:solidFill>
                            <a:srgbClr val="0070C0"/>
                          </a:solidFill>
                        </a:rPr>
                        <a:t>Selon les besoins</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CA" dirty="0"/>
                        <a:t>Réunions extraordinaires du club</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CA" dirty="0"/>
                        <a:t>Conseil d’administration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CA" dirty="0"/>
                        <a:t>Évènements de zone ou de district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CA" dirty="0"/>
                        <a:t>Intronisation de nouveau membre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CA" dirty="0"/>
                        <a:t>Entrer les activités du club sur le PORTAL (réunions, levé de fonds et dons)</a:t>
                      </a:r>
                    </a:p>
                  </a:txBody>
                  <a:tcPr/>
                </a:tc>
                <a:extLst>
                  <a:ext uri="{0D108BD9-81ED-4DB2-BD59-A6C34878D82A}">
                    <a16:rowId xmlns:a16="http://schemas.microsoft.com/office/drawing/2014/main" val="921545491"/>
                  </a:ext>
                </a:extLst>
              </a:tr>
            </a:tbl>
          </a:graphicData>
        </a:graphic>
      </p:graphicFrame>
      <p:sp>
        <p:nvSpPr>
          <p:cNvPr id="4" name="ZoneTexte 3">
            <a:extLst>
              <a:ext uri="{FF2B5EF4-FFF2-40B4-BE49-F238E27FC236}">
                <a16:creationId xmlns:a16="http://schemas.microsoft.com/office/drawing/2014/main" id="{9766206B-014C-536A-76FF-1506B5D33FDE}"/>
              </a:ext>
            </a:extLst>
          </p:cNvPr>
          <p:cNvSpPr txBox="1"/>
          <p:nvPr/>
        </p:nvSpPr>
        <p:spPr>
          <a:xfrm>
            <a:off x="60267" y="65492"/>
            <a:ext cx="1082797" cy="369332"/>
          </a:xfrm>
          <a:prstGeom prst="rect">
            <a:avLst/>
          </a:prstGeom>
          <a:noFill/>
        </p:spPr>
        <p:txBody>
          <a:bodyPr wrap="square" rtlCol="0">
            <a:spAutoFit/>
          </a:bodyPr>
          <a:lstStyle/>
          <a:p>
            <a:r>
              <a:rPr lang="fr-CA" b="1" dirty="0">
                <a:solidFill>
                  <a:schemeClr val="bg1"/>
                </a:solidFill>
              </a:rPr>
              <a:t>Diapo 6</a:t>
            </a:r>
            <a:endParaRPr lang="fr-FR" b="1" dirty="0">
              <a:solidFill>
                <a:schemeClr val="bg1"/>
              </a:solidFill>
            </a:endParaRPr>
          </a:p>
        </p:txBody>
      </p:sp>
    </p:spTree>
    <p:extLst>
      <p:ext uri="{BB962C8B-B14F-4D97-AF65-F5344CB8AC3E}">
        <p14:creationId xmlns:p14="http://schemas.microsoft.com/office/powerpoint/2010/main" val="1090657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Isosceles Triangle 1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Espace réservé du contenu 2">
            <a:extLst>
              <a:ext uri="{FF2B5EF4-FFF2-40B4-BE49-F238E27FC236}">
                <a16:creationId xmlns:a16="http://schemas.microsoft.com/office/drawing/2014/main" id="{96AF7785-E5B0-463B-B2A0-6BF395C09AFE}"/>
              </a:ext>
            </a:extLst>
          </p:cNvPr>
          <p:cNvSpPr txBox="1">
            <a:spLocks/>
          </p:cNvSpPr>
          <p:nvPr/>
        </p:nvSpPr>
        <p:spPr>
          <a:xfrm>
            <a:off x="587829" y="840377"/>
            <a:ext cx="11234057" cy="5709948"/>
          </a:xfrm>
          <a:prstGeom prst="rect">
            <a:avLst/>
          </a:prstGeom>
        </p:spPr>
        <p:txBody>
          <a:bodyPr vert="horz" lIns="91440" tIns="45720" rIns="91440" bIns="45720" rtlCol="0">
            <a:normAutofit fontScale="77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base"/>
            <a:r>
              <a:rPr lang="fr-CA" dirty="0">
                <a:solidFill>
                  <a:srgbClr val="000000"/>
                </a:solidFill>
                <a:latin typeface="Merriweather"/>
              </a:rPr>
              <a:t>Avant la réunion:</a:t>
            </a:r>
            <a:endParaRPr lang="fr-CA" dirty="0">
              <a:solidFill>
                <a:srgbClr val="313537"/>
              </a:solidFill>
              <a:latin typeface="Merriweather"/>
            </a:endParaRPr>
          </a:p>
          <a:p>
            <a:pPr marL="800100" lvl="1" indent="-342900" algn="l">
              <a:buFont typeface="Arial" panose="020B0604020202020204" pitchFamily="34" charset="0"/>
              <a:buChar char="•"/>
            </a:pPr>
            <a:r>
              <a:rPr lang="fr-CA" sz="1700" dirty="0">
                <a:solidFill>
                  <a:srgbClr val="0070C0"/>
                </a:solidFill>
              </a:rPr>
              <a:t>Avis de convocation (</a:t>
            </a:r>
            <a:r>
              <a:rPr lang="fr-CA" sz="1400" b="0" i="0" dirty="0">
                <a:solidFill>
                  <a:srgbClr val="000000"/>
                </a:solidFill>
                <a:effectLst/>
                <a:latin typeface="Merriweather"/>
              </a:rPr>
              <a:t>Fournir à chaque membre un avis préalable de réunion en précisant la date et l'heure -  </a:t>
            </a:r>
            <a:r>
              <a:rPr lang="fr-CA" sz="1400" b="0" i="0" dirty="0">
                <a:solidFill>
                  <a:srgbClr val="000000"/>
                </a:solidFill>
                <a:effectLst/>
                <a:latin typeface="Merriweather"/>
                <a:hlinkClick r:id="rId3"/>
              </a:rPr>
              <a:t>Exemple</a:t>
            </a:r>
            <a:r>
              <a:rPr lang="fr-CA" sz="1700" dirty="0">
                <a:solidFill>
                  <a:srgbClr val="0070C0"/>
                </a:solidFill>
              </a:rPr>
              <a:t>)</a:t>
            </a:r>
          </a:p>
          <a:p>
            <a:pPr marL="800100" lvl="1" indent="-342900" algn="l">
              <a:buFont typeface="Arial" panose="020B0604020202020204" pitchFamily="34" charset="0"/>
              <a:buChar char="•"/>
            </a:pPr>
            <a:r>
              <a:rPr lang="fr-CA" sz="1700" dirty="0">
                <a:solidFill>
                  <a:srgbClr val="0070C0"/>
                </a:solidFill>
              </a:rPr>
              <a:t>Ordre du jour (</a:t>
            </a:r>
            <a:r>
              <a:rPr lang="fr-CA" sz="1400" b="0" i="0" dirty="0">
                <a:solidFill>
                  <a:srgbClr val="000000"/>
                </a:solidFill>
                <a:effectLst/>
                <a:latin typeface="Merriweather"/>
              </a:rPr>
              <a:t>En concertation avec le président, établir l'ordre du jour de la réunion  - </a:t>
            </a:r>
            <a:r>
              <a:rPr lang="fr-CA" sz="1400" dirty="0">
                <a:solidFill>
                  <a:srgbClr val="000000"/>
                </a:solidFill>
                <a:latin typeface="Merriweather"/>
                <a:hlinkClick r:id="rId4"/>
              </a:rPr>
              <a:t>Exemple</a:t>
            </a:r>
            <a:r>
              <a:rPr lang="fr-CA" sz="1700" dirty="0">
                <a:solidFill>
                  <a:srgbClr val="0070C0"/>
                </a:solidFill>
              </a:rPr>
              <a:t>)</a:t>
            </a:r>
          </a:p>
          <a:p>
            <a:pPr marL="800100" lvl="1" indent="-342900" algn="l">
              <a:buFont typeface="Arial" panose="020B0604020202020204" pitchFamily="34" charset="0"/>
              <a:buChar char="•"/>
            </a:pPr>
            <a:r>
              <a:rPr lang="fr-CA" sz="1700" dirty="0">
                <a:solidFill>
                  <a:srgbClr val="0070C0"/>
                </a:solidFill>
              </a:rPr>
              <a:t>Correspondance (</a:t>
            </a:r>
            <a:r>
              <a:rPr lang="fr-CA" sz="1400" b="0" i="0" dirty="0">
                <a:solidFill>
                  <a:srgbClr val="000000"/>
                </a:solidFill>
                <a:effectLst/>
                <a:latin typeface="Merriweather"/>
              </a:rPr>
              <a:t>Rassembler toute la correspondance et le placer dans un répertoire en ordre chronologique, elle sera plus facile de s’y retrouver</a:t>
            </a:r>
            <a:r>
              <a:rPr lang="fr-CA" sz="1700" dirty="0">
                <a:solidFill>
                  <a:srgbClr val="0070C0"/>
                </a:solidFill>
              </a:rPr>
              <a:t>)</a:t>
            </a:r>
          </a:p>
          <a:p>
            <a:pPr marL="800100" lvl="1" indent="-342900" algn="l">
              <a:buFont typeface="Arial" panose="020B0604020202020204" pitchFamily="34" charset="0"/>
              <a:buChar char="•"/>
            </a:pPr>
            <a:r>
              <a:rPr lang="fr-CA" sz="1700" dirty="0">
                <a:solidFill>
                  <a:srgbClr val="0070C0"/>
                </a:solidFill>
              </a:rPr>
              <a:t>Kits de nouveau membre et distinctions</a:t>
            </a:r>
          </a:p>
          <a:p>
            <a:pPr marL="1257300" lvl="2" indent="-342900" algn="l">
              <a:buFont typeface="Arial" panose="020B0604020202020204" pitchFamily="34" charset="0"/>
              <a:buChar char="•"/>
            </a:pPr>
            <a:r>
              <a:rPr lang="fr-CA" sz="1500" dirty="0">
                <a:solidFill>
                  <a:srgbClr val="0070C0"/>
                </a:solidFill>
              </a:rPr>
              <a:t>Les Kits de nouveau membre sont commandables sur le site de l’international et si vous commandez seulement ceci, c’est gratuit et sans frais de transport… prévoir environ 3 kits pour le début de l’année.</a:t>
            </a:r>
            <a:br>
              <a:rPr lang="fr-CA" sz="1500" dirty="0">
                <a:solidFill>
                  <a:srgbClr val="0070C0"/>
                </a:solidFill>
              </a:rPr>
            </a:br>
            <a:r>
              <a:rPr lang="fr-CA" sz="1500" dirty="0">
                <a:solidFill>
                  <a:srgbClr val="0070C0"/>
                </a:solidFill>
              </a:rPr>
              <a:t>	</a:t>
            </a:r>
            <a:r>
              <a:rPr lang="fr-CA" sz="1500" dirty="0"/>
              <a:t>(quoique votre président de Zone en apporte chez lui lorsqu’il assite à sa 1</a:t>
            </a:r>
            <a:r>
              <a:rPr lang="fr-CA" sz="1500" baseline="30000" dirty="0"/>
              <a:t>ère</a:t>
            </a:r>
            <a:r>
              <a:rPr lang="fr-CA" sz="1500" dirty="0"/>
              <a:t> réunion de Cabinet en présentiel vers la fin du mois  d’août</a:t>
            </a:r>
            <a:br>
              <a:rPr lang="fr-CA" sz="1500" dirty="0"/>
            </a:br>
            <a:r>
              <a:rPr lang="fr-CA" sz="1500" dirty="0"/>
              <a:t>	 en recommander si d’autres membres s’ajoutent)</a:t>
            </a:r>
          </a:p>
          <a:p>
            <a:pPr marL="1257300" lvl="2" indent="-342900" algn="l">
              <a:buFont typeface="Arial" panose="020B0604020202020204" pitchFamily="34" charset="0"/>
              <a:buChar char="•"/>
            </a:pPr>
            <a:r>
              <a:rPr lang="fr-CA" sz="1500" dirty="0">
                <a:solidFill>
                  <a:srgbClr val="000000"/>
                </a:solidFill>
                <a:latin typeface="Merriweather"/>
              </a:rPr>
              <a:t>Pour les distinctions </a:t>
            </a:r>
            <a:r>
              <a:rPr lang="fr-CA" sz="1400" b="0" i="0" dirty="0">
                <a:solidFill>
                  <a:srgbClr val="0070C0"/>
                </a:solidFill>
                <a:effectLst/>
                <a:latin typeface="Merriweather"/>
              </a:rPr>
              <a:t>(s</a:t>
            </a:r>
            <a:r>
              <a:rPr lang="fr-CA" sz="1400" dirty="0">
                <a:solidFill>
                  <a:srgbClr val="0070C0"/>
                </a:solidFill>
                <a:latin typeface="Merriweather"/>
              </a:rPr>
              <a:t>e référer à votre représentant de cette commission si vous en avez un dans votre club ou à votre président pour la présentation officielle de celle-ci)</a:t>
            </a:r>
            <a:endParaRPr lang="fr-CA" sz="1400" dirty="0">
              <a:solidFill>
                <a:srgbClr val="0070C0"/>
              </a:solidFill>
            </a:endParaRPr>
          </a:p>
          <a:p>
            <a:pPr marL="800100" lvl="1" indent="-342900" algn="l">
              <a:buFont typeface="Arial" panose="020B0604020202020204" pitchFamily="34" charset="0"/>
              <a:buChar char="•"/>
            </a:pPr>
            <a:r>
              <a:rPr lang="fr-CA" sz="1700" dirty="0">
                <a:solidFill>
                  <a:srgbClr val="0070C0"/>
                </a:solidFill>
              </a:rPr>
              <a:t>Liste de l’effectif du club (disponible sur </a:t>
            </a:r>
            <a:r>
              <a:rPr lang="fr-CA" sz="1700" b="1" dirty="0">
                <a:solidFill>
                  <a:srgbClr val="0070C0"/>
                </a:solidFill>
                <a:hlinkClick r:id="rId5" tooltip="Lien vers le LION PORTAL"/>
              </a:rPr>
              <a:t>Lion Portal</a:t>
            </a:r>
            <a:r>
              <a:rPr lang="fr-CA" sz="1700" b="1" dirty="0">
                <a:solidFill>
                  <a:srgbClr val="0070C0"/>
                </a:solidFill>
              </a:rPr>
              <a:t> </a:t>
            </a:r>
            <a:r>
              <a:rPr lang="fr-CA" sz="1700" dirty="0">
                <a:solidFill>
                  <a:srgbClr val="0070C0"/>
                </a:solidFill>
              </a:rPr>
              <a:t>et l’exporter en fichier EXCEL – Menu EXPORTATION DES DONNÉES) </a:t>
            </a:r>
          </a:p>
          <a:p>
            <a:pPr algn="l"/>
            <a:r>
              <a:rPr lang="fr-CA" dirty="0">
                <a:solidFill>
                  <a:srgbClr val="000000"/>
                </a:solidFill>
                <a:latin typeface="Merriweather"/>
              </a:rPr>
              <a:t>Pendant la réunion:</a:t>
            </a:r>
            <a:endParaRPr lang="fr-CA" dirty="0"/>
          </a:p>
          <a:p>
            <a:pPr marL="800100" lvl="1" indent="-342900" algn="l">
              <a:buFont typeface="Arial" panose="020B0604020202020204" pitchFamily="34" charset="0"/>
              <a:buChar char="•"/>
            </a:pPr>
            <a:r>
              <a:rPr lang="fr-CA" sz="1700" dirty="0">
                <a:solidFill>
                  <a:srgbClr val="0070C0"/>
                </a:solidFill>
              </a:rPr>
              <a:t>Relever les présences </a:t>
            </a:r>
            <a:r>
              <a:rPr lang="fr-CA" sz="1300" dirty="0"/>
              <a:t>(</a:t>
            </a:r>
            <a:r>
              <a:rPr lang="fr-CA" sz="1400" dirty="0"/>
              <a:t>Exemple </a:t>
            </a:r>
            <a:r>
              <a:rPr lang="fr-CA" sz="1400" b="1" dirty="0">
                <a:hlinkClick r:id="rId6"/>
              </a:rPr>
              <a:t>Modèle_présence-2026-2027.xlsx</a:t>
            </a:r>
            <a:r>
              <a:rPr lang="fr-CA" sz="1300" dirty="0"/>
              <a:t>)</a:t>
            </a:r>
          </a:p>
          <a:p>
            <a:pPr marL="800100" lvl="1" indent="-342900" algn="l">
              <a:buFont typeface="Arial" panose="020B0604020202020204" pitchFamily="34" charset="0"/>
              <a:buChar char="•"/>
            </a:pPr>
            <a:r>
              <a:rPr lang="fr-CA" sz="1700" dirty="0">
                <a:solidFill>
                  <a:srgbClr val="0070C0"/>
                </a:solidFill>
              </a:rPr>
              <a:t>Demander aux nouveaux membres de remplir les formulaires requis (Format </a:t>
            </a:r>
            <a:r>
              <a:rPr lang="fr-CA" sz="1700" dirty="0">
                <a:solidFill>
                  <a:srgbClr val="0070C0"/>
                </a:solidFill>
                <a:hlinkClick r:id="rId7"/>
              </a:rPr>
              <a:t>Word</a:t>
            </a:r>
            <a:r>
              <a:rPr lang="fr-CA" sz="1700" dirty="0">
                <a:solidFill>
                  <a:srgbClr val="0070C0"/>
                </a:solidFill>
              </a:rPr>
              <a:t>  ou  </a:t>
            </a:r>
            <a:r>
              <a:rPr lang="fr-CA" sz="1700" dirty="0">
                <a:solidFill>
                  <a:srgbClr val="0070C0"/>
                </a:solidFill>
                <a:hlinkClick r:id="rId8"/>
              </a:rPr>
              <a:t>PDF</a:t>
            </a:r>
            <a:r>
              <a:rPr lang="fr-CA" sz="1700" dirty="0">
                <a:solidFill>
                  <a:srgbClr val="0070C0"/>
                </a:solidFill>
              </a:rPr>
              <a:t>)</a:t>
            </a:r>
            <a:endParaRPr lang="fr-CA" sz="1400" dirty="0">
              <a:solidFill>
                <a:srgbClr val="0070C0"/>
              </a:solidFill>
            </a:endParaRPr>
          </a:p>
          <a:p>
            <a:pPr marL="800100" lvl="1" indent="-342900" algn="l">
              <a:buFont typeface="Arial" panose="020B0604020202020204" pitchFamily="34" charset="0"/>
              <a:buChar char="•"/>
            </a:pPr>
            <a:r>
              <a:rPr lang="fr-CA" sz="1700" dirty="0">
                <a:solidFill>
                  <a:srgbClr val="0070C0"/>
                </a:solidFill>
              </a:rPr>
              <a:t>Prendre les notes de la réunion</a:t>
            </a:r>
          </a:p>
          <a:p>
            <a:pPr marL="800100" lvl="1" indent="-342900" algn="l">
              <a:buFont typeface="Arial" panose="020B0604020202020204" pitchFamily="34" charset="0"/>
              <a:buChar char="•"/>
            </a:pPr>
            <a:r>
              <a:rPr lang="fr-CA" sz="1700" dirty="0">
                <a:solidFill>
                  <a:srgbClr val="0070C0"/>
                </a:solidFill>
              </a:rPr>
              <a:t>Collecter les informations sur les activités auprès des présidents de commission </a:t>
            </a:r>
            <a:br>
              <a:rPr lang="fr-CA" sz="1700" dirty="0">
                <a:solidFill>
                  <a:srgbClr val="0070C0"/>
                </a:solidFill>
              </a:rPr>
            </a:br>
            <a:r>
              <a:rPr lang="fr-CA" sz="1500" dirty="0"/>
              <a:t>(procédurier, rapport monétaire, nombre d’heures de bénévolats des membres pour cette activité)</a:t>
            </a:r>
          </a:p>
          <a:p>
            <a:pPr marL="800100" lvl="1" indent="-342900" algn="l">
              <a:buFont typeface="Arial" panose="020B0604020202020204" pitchFamily="34" charset="0"/>
              <a:buChar char="•"/>
            </a:pPr>
            <a:r>
              <a:rPr lang="fr-CA" sz="1700" dirty="0">
                <a:solidFill>
                  <a:srgbClr val="0070C0"/>
                </a:solidFill>
              </a:rPr>
              <a:t>Faire acte de la présence d'intervenants extérieurs, de visiteurs non-Lion et de visiteurs Lions</a:t>
            </a:r>
          </a:p>
          <a:p>
            <a:pPr algn="l"/>
            <a:r>
              <a:rPr lang="fr-CA" dirty="0">
                <a:solidFill>
                  <a:srgbClr val="000000"/>
                </a:solidFill>
                <a:latin typeface="Merriweather"/>
              </a:rPr>
              <a:t>Après la réunion:</a:t>
            </a:r>
          </a:p>
          <a:p>
            <a:pPr marL="800100" lvl="1" indent="-342900" algn="l">
              <a:buFont typeface="Arial" panose="020B0604020202020204" pitchFamily="34" charset="0"/>
              <a:buChar char="•"/>
            </a:pPr>
            <a:r>
              <a:rPr lang="fr-CA" sz="1700" dirty="0">
                <a:solidFill>
                  <a:srgbClr val="0070C0"/>
                </a:solidFill>
              </a:rPr>
              <a:t>Comptabiliser les heures de présences et l’indiquer dans le rapport d’activité sur </a:t>
            </a:r>
            <a:r>
              <a:rPr lang="fr-CA" sz="1700" b="1" dirty="0">
                <a:solidFill>
                  <a:srgbClr val="0070C0"/>
                </a:solidFill>
                <a:hlinkClick r:id="rId5" tooltip="Lien vers le LION PORTAL"/>
              </a:rPr>
              <a:t>Lion Portal</a:t>
            </a:r>
            <a:endParaRPr lang="fr-CA" sz="1700" b="1" dirty="0">
              <a:solidFill>
                <a:srgbClr val="0070C0"/>
              </a:solidFill>
            </a:endParaRPr>
          </a:p>
          <a:p>
            <a:pPr marL="800100" lvl="1" indent="-342900" algn="l">
              <a:buFont typeface="Arial" panose="020B0604020202020204" pitchFamily="34" charset="0"/>
              <a:buChar char="•"/>
            </a:pPr>
            <a:r>
              <a:rPr lang="fr-CA" sz="1700" dirty="0">
                <a:solidFill>
                  <a:srgbClr val="0070C0"/>
                </a:solidFill>
              </a:rPr>
              <a:t>Paiement des cotisations à faire suivre au </a:t>
            </a:r>
            <a:r>
              <a:rPr lang="fr-CA" sz="1700" dirty="0" err="1">
                <a:solidFill>
                  <a:srgbClr val="0070C0"/>
                </a:solidFill>
              </a:rPr>
              <a:t>trésorier.rière</a:t>
            </a:r>
            <a:endParaRPr lang="fr-CA" sz="1700" dirty="0">
              <a:solidFill>
                <a:srgbClr val="0070C0"/>
              </a:solidFill>
            </a:endParaRPr>
          </a:p>
          <a:p>
            <a:pPr marL="800100" lvl="1" indent="-342900" algn="l">
              <a:buFont typeface="Arial" panose="020B0604020202020204" pitchFamily="34" charset="0"/>
              <a:buChar char="•"/>
            </a:pPr>
            <a:r>
              <a:rPr lang="fr-CA" sz="1700" dirty="0">
                <a:solidFill>
                  <a:srgbClr val="0070C0"/>
                </a:solidFill>
              </a:rPr>
              <a:t>Assister le </a:t>
            </a:r>
            <a:r>
              <a:rPr lang="fr-CA" sz="1700" dirty="0" err="1">
                <a:solidFill>
                  <a:srgbClr val="0070C0"/>
                </a:solidFill>
              </a:rPr>
              <a:t>trésorier.rière</a:t>
            </a:r>
            <a:r>
              <a:rPr lang="fr-CA" sz="1700" dirty="0">
                <a:solidFill>
                  <a:srgbClr val="0070C0"/>
                </a:solidFill>
              </a:rPr>
              <a:t> au traitement des cotisations, à sa demande</a:t>
            </a:r>
          </a:p>
          <a:p>
            <a:pPr marL="800100" lvl="1" indent="-342900" algn="l">
              <a:buFont typeface="Arial" panose="020B0604020202020204" pitchFamily="34" charset="0"/>
              <a:buChar char="•"/>
            </a:pPr>
            <a:r>
              <a:rPr lang="fr-CA" sz="1700" dirty="0">
                <a:solidFill>
                  <a:srgbClr val="0070C0"/>
                </a:solidFill>
              </a:rPr>
              <a:t>Rédiger le procès-verbal de réunion </a:t>
            </a:r>
            <a:r>
              <a:rPr lang="fr-CA" sz="1800" dirty="0"/>
              <a:t>(Exemple </a:t>
            </a:r>
            <a:r>
              <a:rPr lang="fr-CA" sz="1800" b="1" dirty="0">
                <a:hlinkClick r:id="rId9"/>
              </a:rPr>
              <a:t>CA-2026-06-13-pv-08.docx </a:t>
            </a:r>
            <a:r>
              <a:rPr lang="fr-CA" sz="1800" b="1" dirty="0"/>
              <a:t>ou en </a:t>
            </a:r>
            <a:r>
              <a:rPr lang="fr-CA" sz="1800" b="1" dirty="0">
                <a:hlinkClick r:id="rId10"/>
              </a:rPr>
              <a:t>PDF</a:t>
            </a:r>
            <a:r>
              <a:rPr lang="fr-CA" sz="1800" dirty="0"/>
              <a:t>)</a:t>
            </a:r>
            <a:endParaRPr lang="fr-CA" sz="1700" dirty="0">
              <a:solidFill>
                <a:srgbClr val="0070C0"/>
              </a:solidFill>
            </a:endParaRPr>
          </a:p>
          <a:p>
            <a:pPr marL="800100" lvl="1" indent="-342900" algn="l">
              <a:buFont typeface="Arial" panose="020B0604020202020204" pitchFamily="34" charset="0"/>
              <a:buChar char="•"/>
            </a:pPr>
            <a:r>
              <a:rPr lang="fr-CA" sz="1700" dirty="0">
                <a:solidFill>
                  <a:srgbClr val="0070C0"/>
                </a:solidFill>
              </a:rPr>
              <a:t>Archiver/distribuer un exemplaire du procès-verbal de réunion après approbation</a:t>
            </a:r>
          </a:p>
          <a:p>
            <a:pPr marL="800100" lvl="1" indent="-342900" algn="l">
              <a:buFont typeface="Arial" panose="020B0604020202020204" pitchFamily="34" charset="0"/>
              <a:buChar char="•"/>
            </a:pPr>
            <a:r>
              <a:rPr lang="fr-CA" sz="1700" dirty="0">
                <a:solidFill>
                  <a:srgbClr val="0070C0"/>
                </a:solidFill>
              </a:rPr>
              <a:t>Suivi – recevoir les nouvelles demandes d’adhésion du président de la commission chargée de l’effectif et les soumettre au conseil d’administration pour approbation.</a:t>
            </a:r>
          </a:p>
          <a:p>
            <a:pPr algn="l"/>
            <a:endParaRPr lang="fr-CA" dirty="0">
              <a:solidFill>
                <a:srgbClr val="000000"/>
              </a:solidFill>
              <a:latin typeface="Merriweather"/>
            </a:endParaRPr>
          </a:p>
          <a:p>
            <a:pPr algn="l"/>
            <a:endParaRPr lang="fr-CA" dirty="0">
              <a:solidFill>
                <a:srgbClr val="313537"/>
              </a:solidFill>
              <a:latin typeface="Merriweather"/>
            </a:endParaRPr>
          </a:p>
          <a:p>
            <a:pPr algn="l"/>
            <a:endParaRPr lang="fr-CA" dirty="0"/>
          </a:p>
        </p:txBody>
      </p:sp>
      <p:sp>
        <p:nvSpPr>
          <p:cNvPr id="15" name="ZoneTexte 14">
            <a:hlinkClick r:id="rId11" action="ppaction://hlinksldjump"/>
            <a:extLst>
              <a:ext uri="{FF2B5EF4-FFF2-40B4-BE49-F238E27FC236}">
                <a16:creationId xmlns:a16="http://schemas.microsoft.com/office/drawing/2014/main" id="{5332869B-4D6A-40B5-9949-2CC1FE364245}"/>
              </a:ext>
            </a:extLst>
          </p:cNvPr>
          <p:cNvSpPr txBox="1"/>
          <p:nvPr/>
        </p:nvSpPr>
        <p:spPr>
          <a:xfrm>
            <a:off x="10267950" y="18096"/>
            <a:ext cx="1352141" cy="307777"/>
          </a:xfrm>
          <a:prstGeom prst="rect">
            <a:avLst/>
          </a:prstGeom>
          <a:noFill/>
        </p:spPr>
        <p:txBody>
          <a:bodyPr wrap="square">
            <a:spAutoFit/>
          </a:bodyPr>
          <a:lstStyle/>
          <a:p>
            <a:r>
              <a:rPr lang="fr-CA" sz="14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Revenir Diapo 2</a:t>
            </a:r>
            <a:endParaRPr lang="fr-CA" sz="1400" dirty="0"/>
          </a:p>
        </p:txBody>
      </p:sp>
      <p:sp>
        <p:nvSpPr>
          <p:cNvPr id="17" name="ZoneTexte 16">
            <a:extLst>
              <a:ext uri="{FF2B5EF4-FFF2-40B4-BE49-F238E27FC236}">
                <a16:creationId xmlns:a16="http://schemas.microsoft.com/office/drawing/2014/main" id="{A6AA7492-CF3E-463B-B766-7540418E3373}"/>
              </a:ext>
            </a:extLst>
          </p:cNvPr>
          <p:cNvSpPr txBox="1"/>
          <p:nvPr/>
        </p:nvSpPr>
        <p:spPr>
          <a:xfrm>
            <a:off x="1624052" y="195746"/>
            <a:ext cx="5069145" cy="523220"/>
          </a:xfrm>
          <a:prstGeom prst="rect">
            <a:avLst/>
          </a:prstGeom>
          <a:noFill/>
        </p:spPr>
        <p:txBody>
          <a:bodyPr wrap="none" rtlCol="0">
            <a:spAutoFit/>
          </a:bodyPr>
          <a:lstStyle/>
          <a:p>
            <a:r>
              <a:rPr lang="fr-CA" sz="2800" b="1" dirty="0"/>
              <a:t>ORGANISATION D’UNE RÉUNION</a:t>
            </a:r>
          </a:p>
        </p:txBody>
      </p:sp>
      <p:sp>
        <p:nvSpPr>
          <p:cNvPr id="2" name="ZoneTexte 1">
            <a:extLst>
              <a:ext uri="{FF2B5EF4-FFF2-40B4-BE49-F238E27FC236}">
                <a16:creationId xmlns:a16="http://schemas.microsoft.com/office/drawing/2014/main" id="{2E811370-AFFC-D0A7-FCDB-3DF7F9FE7273}"/>
              </a:ext>
            </a:extLst>
          </p:cNvPr>
          <p:cNvSpPr txBox="1"/>
          <p:nvPr/>
        </p:nvSpPr>
        <p:spPr>
          <a:xfrm>
            <a:off x="60267" y="65492"/>
            <a:ext cx="1082797" cy="369332"/>
          </a:xfrm>
          <a:prstGeom prst="rect">
            <a:avLst/>
          </a:prstGeom>
          <a:noFill/>
        </p:spPr>
        <p:txBody>
          <a:bodyPr wrap="square" rtlCol="0">
            <a:spAutoFit/>
          </a:bodyPr>
          <a:lstStyle/>
          <a:p>
            <a:r>
              <a:rPr lang="fr-CA" b="1" dirty="0">
                <a:solidFill>
                  <a:schemeClr val="bg1"/>
                </a:solidFill>
              </a:rPr>
              <a:t>Diapo 7</a:t>
            </a:r>
            <a:endParaRPr lang="fr-FR" b="1" dirty="0">
              <a:solidFill>
                <a:schemeClr val="bg1"/>
              </a:solidFill>
            </a:endParaRPr>
          </a:p>
        </p:txBody>
      </p:sp>
    </p:spTree>
    <p:extLst>
      <p:ext uri="{BB962C8B-B14F-4D97-AF65-F5344CB8AC3E}">
        <p14:creationId xmlns:p14="http://schemas.microsoft.com/office/powerpoint/2010/main" val="37184816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Isosceles Triangle 1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Espace réservé du contenu 2">
            <a:extLst>
              <a:ext uri="{FF2B5EF4-FFF2-40B4-BE49-F238E27FC236}">
                <a16:creationId xmlns:a16="http://schemas.microsoft.com/office/drawing/2014/main" id="{96AF7785-E5B0-463B-B2A0-6BF395C09AFE}"/>
              </a:ext>
            </a:extLst>
          </p:cNvPr>
          <p:cNvSpPr txBox="1">
            <a:spLocks/>
          </p:cNvSpPr>
          <p:nvPr/>
        </p:nvSpPr>
        <p:spPr>
          <a:xfrm>
            <a:off x="1318665" y="1024055"/>
            <a:ext cx="10035135" cy="5321185"/>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base"/>
            <a:r>
              <a:rPr lang="fr-CA" sz="1900" dirty="0">
                <a:solidFill>
                  <a:srgbClr val="000000"/>
                </a:solidFill>
                <a:latin typeface="Merriweather"/>
              </a:rPr>
              <a:t>Le secrétaire du club est chargé de préparer les réunions du conseil d’administration:</a:t>
            </a:r>
            <a:endParaRPr lang="fr-CA" sz="1900" dirty="0">
              <a:solidFill>
                <a:srgbClr val="313537"/>
              </a:solidFill>
              <a:latin typeface="Merriweather"/>
            </a:endParaRPr>
          </a:p>
          <a:p>
            <a:pPr marL="342900" indent="-342900" algn="l">
              <a:buFont typeface="Arial" panose="020B0604020202020204" pitchFamily="34" charset="0"/>
              <a:buChar char="•"/>
            </a:pPr>
            <a:r>
              <a:rPr lang="fr-CA" sz="1600" b="0" i="0" dirty="0">
                <a:solidFill>
                  <a:srgbClr val="0070C0"/>
                </a:solidFill>
                <a:effectLst/>
                <a:latin typeface="Merriweather"/>
              </a:rPr>
              <a:t>Coordonner les sujets à aborder et définir l'ordre du jour, à la demande du président.</a:t>
            </a:r>
          </a:p>
          <a:p>
            <a:pPr marL="342900" indent="-342900" algn="l">
              <a:buFont typeface="Arial" panose="020B0604020202020204" pitchFamily="34" charset="0"/>
              <a:buChar char="•"/>
            </a:pPr>
            <a:r>
              <a:rPr lang="fr-CA" sz="1600" dirty="0">
                <a:solidFill>
                  <a:srgbClr val="0070C0"/>
                </a:solidFill>
                <a:latin typeface="Merriweather"/>
              </a:rPr>
              <a:t>Informer les membres du conseil d'administration et les présidents des différentes commissions de l'heure et du lieu de la réunion.</a:t>
            </a:r>
          </a:p>
          <a:p>
            <a:pPr marL="342900" indent="-342900" algn="l">
              <a:buFont typeface="Arial" panose="020B0604020202020204" pitchFamily="34" charset="0"/>
              <a:buChar char="•"/>
            </a:pPr>
            <a:r>
              <a:rPr lang="fr-CA" sz="1600" dirty="0">
                <a:solidFill>
                  <a:srgbClr val="0070C0"/>
                </a:solidFill>
                <a:latin typeface="Merriweather"/>
              </a:rPr>
              <a:t>S'apprêter à rédiger le procès-verbal détaillé de la réunion pour le consigner dans les archives  du club.</a:t>
            </a:r>
          </a:p>
          <a:p>
            <a:pPr marL="342900" indent="-342900" algn="l">
              <a:buFont typeface="Arial" panose="020B0604020202020204" pitchFamily="34" charset="0"/>
              <a:buChar char="•"/>
            </a:pPr>
            <a:r>
              <a:rPr lang="fr-CA" sz="1600" dirty="0">
                <a:solidFill>
                  <a:srgbClr val="0070C0"/>
                </a:solidFill>
                <a:latin typeface="Merriweather"/>
              </a:rPr>
              <a:t>Comprendre que ces responsabilités varient d'un club à un autre ; établir des règles de base avec le président afin d'éviter les malentendus.</a:t>
            </a:r>
          </a:p>
          <a:p>
            <a:pPr marL="342900" indent="-342900" algn="l">
              <a:buFont typeface="Arial" panose="020B0604020202020204" pitchFamily="34" charset="0"/>
              <a:buChar char="•"/>
            </a:pPr>
            <a:endParaRPr lang="fr-CA" sz="1400" i="1" dirty="0">
              <a:solidFill>
                <a:srgbClr val="0070C0"/>
              </a:solidFill>
              <a:latin typeface="Merriweather"/>
            </a:endParaRPr>
          </a:p>
          <a:p>
            <a:pPr algn="l"/>
            <a:r>
              <a:rPr lang="fr-CA" sz="1400" b="0" i="1" dirty="0">
                <a:solidFill>
                  <a:schemeClr val="bg1">
                    <a:lumMod val="50000"/>
                  </a:schemeClr>
                </a:solidFill>
                <a:effectLst/>
                <a:latin typeface="Lato" panose="020F0502020204030203" pitchFamily="34" charset="0"/>
              </a:rPr>
              <a:t>Se rappeler que les responsabilités du secrétaire varient en fonction des pratiques régionales et des procédures du club en place. Adapter les recommandations fournies dans ce module aux besoins spécifiques de votre club.</a:t>
            </a:r>
          </a:p>
          <a:p>
            <a:pPr algn="l"/>
            <a:endParaRPr lang="fr-CA" sz="1400" i="1" dirty="0">
              <a:solidFill>
                <a:schemeClr val="bg1">
                  <a:lumMod val="50000"/>
                </a:schemeClr>
              </a:solidFill>
              <a:latin typeface="Lato" panose="020F0502020204030203" pitchFamily="34" charset="0"/>
            </a:endParaRPr>
          </a:p>
          <a:p>
            <a:pPr algn="l"/>
            <a:r>
              <a:rPr lang="fr-CA" sz="1400" u="sng" dirty="0">
                <a:solidFill>
                  <a:srgbClr val="0070C0"/>
                </a:solidFill>
                <a:latin typeface="Arial" panose="020B0604020202020204" pitchFamily="34" charset="0"/>
                <a:ea typeface="Times New Roman" panose="02020603050405020304" pitchFamily="18" charset="0"/>
                <a:hlinkClick r:id="rId3"/>
              </a:rPr>
              <a:t>Votre club, à votre manière !</a:t>
            </a:r>
            <a:r>
              <a:rPr lang="fr-CA" sz="1400" dirty="0">
                <a:solidFill>
                  <a:srgbClr val="0070C0"/>
                </a:solidFill>
                <a:latin typeface="Arial" panose="020B0604020202020204" pitchFamily="34" charset="0"/>
                <a:ea typeface="Times New Roman" panose="02020603050405020304" pitchFamily="18" charset="0"/>
                <a:hlinkClick r:id="rId3"/>
              </a:rPr>
              <a:t> </a:t>
            </a:r>
            <a:r>
              <a:rPr lang="fr-CA" sz="1400" dirty="0">
                <a:latin typeface="Arial" panose="020B0604020202020204" pitchFamily="34" charset="0"/>
                <a:ea typeface="Times New Roman" panose="02020603050405020304" pitchFamily="18" charset="0"/>
              </a:rPr>
              <a:t>: Adaptez les réunions de votre club aux besoins et caractéristiques des membres.</a:t>
            </a:r>
            <a:r>
              <a:rPr lang="fr-CA" sz="1400" spc="-20" dirty="0">
                <a:latin typeface="Arial" panose="020B0604020202020204" pitchFamily="34" charset="0"/>
                <a:ea typeface="Times New Roman" panose="02020603050405020304" pitchFamily="18" charset="0"/>
              </a:rPr>
              <a:t> </a:t>
            </a:r>
            <a:r>
              <a:rPr lang="fr-CA" sz="1400" dirty="0">
                <a:latin typeface="Arial" panose="020B0604020202020204" pitchFamily="34" charset="0"/>
                <a:ea typeface="Times New Roman" panose="02020603050405020304" pitchFamily="18" charset="0"/>
              </a:rPr>
              <a:t>Comprend</a:t>
            </a:r>
            <a:r>
              <a:rPr lang="fr-CA" sz="1400" spc="-20" dirty="0">
                <a:latin typeface="Arial" panose="020B0604020202020204" pitchFamily="34" charset="0"/>
                <a:ea typeface="Times New Roman" panose="02020603050405020304" pitchFamily="18" charset="0"/>
              </a:rPr>
              <a:t> </a:t>
            </a:r>
            <a:r>
              <a:rPr lang="fr-CA" sz="1400" dirty="0">
                <a:latin typeface="Arial" panose="020B0604020202020204" pitchFamily="34" charset="0"/>
                <a:ea typeface="Times New Roman" panose="02020603050405020304" pitchFamily="18" charset="0"/>
              </a:rPr>
              <a:t>un</a:t>
            </a:r>
            <a:r>
              <a:rPr lang="fr-CA" sz="1400" spc="-20" dirty="0">
                <a:latin typeface="Arial" panose="020B0604020202020204" pitchFamily="34" charset="0"/>
                <a:ea typeface="Times New Roman" panose="02020603050405020304" pitchFamily="18" charset="0"/>
              </a:rPr>
              <a:t> </a:t>
            </a:r>
            <a:r>
              <a:rPr lang="fr-CA" sz="1400" dirty="0">
                <a:latin typeface="Arial" panose="020B0604020202020204" pitchFamily="34" charset="0"/>
                <a:ea typeface="Times New Roman" panose="02020603050405020304" pitchFamily="18" charset="0"/>
              </a:rPr>
              <a:t>exercice</a:t>
            </a:r>
            <a:r>
              <a:rPr lang="fr-CA" sz="1400" spc="-20" dirty="0">
                <a:latin typeface="Arial" panose="020B0604020202020204" pitchFamily="34" charset="0"/>
                <a:ea typeface="Times New Roman" panose="02020603050405020304" pitchFamily="18" charset="0"/>
              </a:rPr>
              <a:t> </a:t>
            </a:r>
            <a:r>
              <a:rPr lang="fr-CA" sz="1400" dirty="0">
                <a:latin typeface="Arial" panose="020B0604020202020204" pitchFamily="34" charset="0"/>
                <a:ea typeface="Times New Roman" panose="02020603050405020304" pitchFamily="18" charset="0"/>
              </a:rPr>
              <a:t>simple</a:t>
            </a:r>
            <a:r>
              <a:rPr lang="fr-CA" sz="1400" spc="-10" dirty="0">
                <a:latin typeface="Arial" panose="020B0604020202020204" pitchFamily="34" charset="0"/>
                <a:ea typeface="Times New Roman" panose="02020603050405020304" pitchFamily="18" charset="0"/>
              </a:rPr>
              <a:t> </a:t>
            </a:r>
            <a:r>
              <a:rPr lang="fr-CA" sz="1400" dirty="0">
                <a:latin typeface="Arial" panose="020B0604020202020204" pitchFamily="34" charset="0"/>
                <a:ea typeface="Times New Roman" panose="02020603050405020304" pitchFamily="18" charset="0"/>
              </a:rPr>
              <a:t>et</a:t>
            </a:r>
            <a:r>
              <a:rPr lang="fr-CA" sz="1400" spc="-20" dirty="0">
                <a:latin typeface="Arial" panose="020B0604020202020204" pitchFamily="34" charset="0"/>
                <a:ea typeface="Times New Roman" panose="02020603050405020304" pitchFamily="18" charset="0"/>
              </a:rPr>
              <a:t> </a:t>
            </a:r>
            <a:r>
              <a:rPr lang="fr-CA" sz="1400" dirty="0">
                <a:latin typeface="Arial" panose="020B0604020202020204" pitchFamily="34" charset="0"/>
                <a:ea typeface="Times New Roman" panose="02020603050405020304" pitchFamily="18" charset="0"/>
              </a:rPr>
              <a:t>divertissant</a:t>
            </a:r>
            <a:r>
              <a:rPr lang="fr-CA" sz="1400" spc="-20" dirty="0">
                <a:latin typeface="Arial" panose="020B0604020202020204" pitchFamily="34" charset="0"/>
                <a:ea typeface="Times New Roman" panose="02020603050405020304" pitchFamily="18" charset="0"/>
              </a:rPr>
              <a:t> </a:t>
            </a:r>
            <a:r>
              <a:rPr lang="fr-CA" sz="1400" dirty="0">
                <a:latin typeface="Arial" panose="020B0604020202020204" pitchFamily="34" charset="0"/>
                <a:ea typeface="Times New Roman" panose="02020603050405020304" pitchFamily="18" charset="0"/>
              </a:rPr>
              <a:t>pour</a:t>
            </a:r>
            <a:r>
              <a:rPr lang="fr-CA" sz="1400" spc="-5" dirty="0">
                <a:latin typeface="Arial" panose="020B0604020202020204" pitchFamily="34" charset="0"/>
                <a:ea typeface="Times New Roman" panose="02020603050405020304" pitchFamily="18" charset="0"/>
              </a:rPr>
              <a:t> </a:t>
            </a:r>
            <a:r>
              <a:rPr lang="fr-CA" sz="1400" dirty="0">
                <a:latin typeface="Arial" panose="020B0604020202020204" pitchFamily="34" charset="0"/>
                <a:ea typeface="Times New Roman" panose="02020603050405020304" pitchFamily="18" charset="0"/>
              </a:rPr>
              <a:t>déterminer</a:t>
            </a:r>
            <a:r>
              <a:rPr lang="fr-CA" sz="1400" spc="-15" dirty="0">
                <a:latin typeface="Arial" panose="020B0604020202020204" pitchFamily="34" charset="0"/>
                <a:ea typeface="Times New Roman" panose="02020603050405020304" pitchFamily="18" charset="0"/>
              </a:rPr>
              <a:t> </a:t>
            </a:r>
            <a:r>
              <a:rPr lang="fr-CA" sz="1400" dirty="0">
                <a:latin typeface="Arial" panose="020B0604020202020204" pitchFamily="34" charset="0"/>
                <a:ea typeface="Times New Roman" panose="02020603050405020304" pitchFamily="18" charset="0"/>
              </a:rPr>
              <a:t>les</a:t>
            </a:r>
            <a:r>
              <a:rPr lang="fr-CA" sz="1400" spc="-15" dirty="0">
                <a:latin typeface="Arial" panose="020B0604020202020204" pitchFamily="34" charset="0"/>
                <a:ea typeface="Times New Roman" panose="02020603050405020304" pitchFamily="18" charset="0"/>
              </a:rPr>
              <a:t> </a:t>
            </a:r>
            <a:r>
              <a:rPr lang="fr-CA" sz="1400" dirty="0">
                <a:latin typeface="Arial" panose="020B0604020202020204" pitchFamily="34" charset="0"/>
                <a:ea typeface="Times New Roman" panose="02020603050405020304" pitchFamily="18" charset="0"/>
              </a:rPr>
              <a:t>aspects</a:t>
            </a:r>
            <a:r>
              <a:rPr lang="fr-CA" sz="1400" spc="-15" dirty="0">
                <a:latin typeface="Arial" panose="020B0604020202020204" pitchFamily="34" charset="0"/>
                <a:ea typeface="Times New Roman" panose="02020603050405020304" pitchFamily="18" charset="0"/>
              </a:rPr>
              <a:t> </a:t>
            </a:r>
            <a:r>
              <a:rPr lang="fr-CA" sz="1400" dirty="0">
                <a:latin typeface="Arial" panose="020B0604020202020204" pitchFamily="34" charset="0"/>
                <a:ea typeface="Times New Roman" panose="02020603050405020304" pitchFamily="18" charset="0"/>
              </a:rPr>
              <a:t>à</a:t>
            </a:r>
            <a:r>
              <a:rPr lang="fr-CA" sz="1400" spc="-20" dirty="0">
                <a:latin typeface="Arial" panose="020B0604020202020204" pitchFamily="34" charset="0"/>
                <a:ea typeface="Times New Roman" panose="02020603050405020304" pitchFamily="18" charset="0"/>
              </a:rPr>
              <a:t> </a:t>
            </a:r>
            <a:r>
              <a:rPr lang="fr-CA" sz="1400" dirty="0">
                <a:latin typeface="Arial" panose="020B0604020202020204" pitchFamily="34" charset="0"/>
                <a:ea typeface="Times New Roman" panose="02020603050405020304" pitchFamily="18" charset="0"/>
              </a:rPr>
              <a:t>conserver,</a:t>
            </a:r>
            <a:r>
              <a:rPr lang="fr-CA" sz="1400" spc="-20" dirty="0">
                <a:latin typeface="Arial" panose="020B0604020202020204" pitchFamily="34" charset="0"/>
                <a:ea typeface="Times New Roman" panose="02020603050405020304" pitchFamily="18" charset="0"/>
              </a:rPr>
              <a:t> </a:t>
            </a:r>
            <a:r>
              <a:rPr lang="fr-CA" sz="1400" dirty="0">
                <a:latin typeface="Arial" panose="020B0604020202020204" pitchFamily="34" charset="0"/>
                <a:ea typeface="Times New Roman" panose="02020603050405020304" pitchFamily="18" charset="0"/>
              </a:rPr>
              <a:t>ce</a:t>
            </a:r>
            <a:r>
              <a:rPr lang="fr-CA" sz="1400" spc="-20" dirty="0">
                <a:latin typeface="Arial" panose="020B0604020202020204" pitchFamily="34" charset="0"/>
                <a:ea typeface="Times New Roman" panose="02020603050405020304" pitchFamily="18" charset="0"/>
              </a:rPr>
              <a:t> </a:t>
            </a:r>
            <a:r>
              <a:rPr lang="fr-CA" sz="1400" dirty="0">
                <a:latin typeface="Arial" panose="020B0604020202020204" pitchFamily="34" charset="0"/>
                <a:ea typeface="Times New Roman" panose="02020603050405020304" pitchFamily="18" charset="0"/>
              </a:rPr>
              <a:t>qu'il faut changer et comment introduire progressivement le changement !</a:t>
            </a:r>
          </a:p>
          <a:p>
            <a:pPr algn="l"/>
            <a:endParaRPr lang="fr-CA" sz="1400" dirty="0">
              <a:latin typeface="Arial" panose="020B0604020202020204" pitchFamily="34" charset="0"/>
              <a:ea typeface="Times New Roman" panose="02020603050405020304" pitchFamily="18" charset="0"/>
            </a:endParaRPr>
          </a:p>
          <a:p>
            <a:pPr algn="l"/>
            <a:r>
              <a:rPr lang="fr-CA" sz="1400" dirty="0">
                <a:solidFill>
                  <a:srgbClr val="000000"/>
                </a:solidFill>
                <a:latin typeface="Merriweather"/>
              </a:rPr>
              <a:t>Le guide </a:t>
            </a:r>
            <a:r>
              <a:rPr lang="fr-CA" sz="1400" b="1" dirty="0">
                <a:solidFill>
                  <a:srgbClr val="000000"/>
                </a:solidFill>
                <a:latin typeface="Merriweather"/>
              </a:rPr>
              <a:t>INITIATIVE QUALITÉ DE CLUBS</a:t>
            </a:r>
            <a:r>
              <a:rPr lang="fr-CA" sz="1400" dirty="0">
                <a:solidFill>
                  <a:srgbClr val="000000"/>
                </a:solidFill>
                <a:latin typeface="Merriweather"/>
              </a:rPr>
              <a:t>! peut aider votre club à déterminer le type de réunion qui convient le mieux pour vos membres :</a:t>
            </a:r>
          </a:p>
          <a:p>
            <a:pPr algn="l"/>
            <a:r>
              <a:rPr lang="fr-CA" sz="1100" dirty="0">
                <a:solidFill>
                  <a:srgbClr val="000000"/>
                </a:solidFill>
                <a:latin typeface="Merriweather"/>
              </a:rPr>
              <a:t>document en référence : </a:t>
            </a:r>
            <a:r>
              <a:rPr lang="fr-CA" sz="1050" b="1" dirty="0">
                <a:solidFill>
                  <a:srgbClr val="0070C0"/>
                </a:solidFill>
                <a:latin typeface="Merriweather"/>
                <a:hlinkClick r:id="rId4"/>
              </a:rPr>
              <a:t>Initiative qualité de clubs.pdf</a:t>
            </a:r>
            <a:endParaRPr lang="fr-CA" sz="1050" b="1" dirty="0">
              <a:solidFill>
                <a:srgbClr val="0070C0"/>
              </a:solidFill>
              <a:latin typeface="Merriweather"/>
            </a:endParaRPr>
          </a:p>
          <a:p>
            <a:pPr algn="l"/>
            <a:endParaRPr lang="fr-CA" sz="1300" b="1" dirty="0">
              <a:solidFill>
                <a:srgbClr val="0070C0"/>
              </a:solidFill>
              <a:latin typeface="Merriweather"/>
            </a:endParaRPr>
          </a:p>
          <a:p>
            <a:pPr algn="l"/>
            <a:endParaRPr lang="fr-CA" dirty="0">
              <a:solidFill>
                <a:srgbClr val="000000"/>
              </a:solidFill>
              <a:latin typeface="Merriweather"/>
            </a:endParaRPr>
          </a:p>
        </p:txBody>
      </p:sp>
      <p:sp>
        <p:nvSpPr>
          <p:cNvPr id="15" name="ZoneTexte 14">
            <a:hlinkClick r:id="rId5" action="ppaction://hlinksldjump"/>
            <a:extLst>
              <a:ext uri="{FF2B5EF4-FFF2-40B4-BE49-F238E27FC236}">
                <a16:creationId xmlns:a16="http://schemas.microsoft.com/office/drawing/2014/main" id="{8619B9EE-5A82-445E-81C6-D0E15CCA71C4}"/>
              </a:ext>
            </a:extLst>
          </p:cNvPr>
          <p:cNvSpPr txBox="1"/>
          <p:nvPr/>
        </p:nvSpPr>
        <p:spPr>
          <a:xfrm>
            <a:off x="10267950" y="18096"/>
            <a:ext cx="1352141" cy="307777"/>
          </a:xfrm>
          <a:prstGeom prst="rect">
            <a:avLst/>
          </a:prstGeom>
          <a:noFill/>
        </p:spPr>
        <p:txBody>
          <a:bodyPr wrap="square">
            <a:spAutoFit/>
          </a:bodyPr>
          <a:lstStyle/>
          <a:p>
            <a:r>
              <a:rPr lang="fr-CA" sz="14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Revenir Diapo 2</a:t>
            </a:r>
            <a:endParaRPr lang="fr-CA" sz="1400" dirty="0"/>
          </a:p>
        </p:txBody>
      </p:sp>
      <p:sp>
        <p:nvSpPr>
          <p:cNvPr id="17" name="ZoneTexte 16">
            <a:extLst>
              <a:ext uri="{FF2B5EF4-FFF2-40B4-BE49-F238E27FC236}">
                <a16:creationId xmlns:a16="http://schemas.microsoft.com/office/drawing/2014/main" id="{A8DB8476-46F1-4302-A85C-CB4F5DD9FC35}"/>
              </a:ext>
            </a:extLst>
          </p:cNvPr>
          <p:cNvSpPr txBox="1"/>
          <p:nvPr/>
        </p:nvSpPr>
        <p:spPr>
          <a:xfrm>
            <a:off x="1624052" y="195746"/>
            <a:ext cx="5786008" cy="523220"/>
          </a:xfrm>
          <a:prstGeom prst="rect">
            <a:avLst/>
          </a:prstGeom>
          <a:noFill/>
        </p:spPr>
        <p:txBody>
          <a:bodyPr wrap="none" rtlCol="0">
            <a:spAutoFit/>
          </a:bodyPr>
          <a:lstStyle/>
          <a:p>
            <a:r>
              <a:rPr lang="fr-CA" sz="2800" b="1" dirty="0"/>
              <a:t>ORGANISATION DE RÉUNIONS (suite)</a:t>
            </a:r>
          </a:p>
        </p:txBody>
      </p:sp>
      <p:sp>
        <p:nvSpPr>
          <p:cNvPr id="2" name="ZoneTexte 1">
            <a:extLst>
              <a:ext uri="{FF2B5EF4-FFF2-40B4-BE49-F238E27FC236}">
                <a16:creationId xmlns:a16="http://schemas.microsoft.com/office/drawing/2014/main" id="{53232D11-9F72-C1E1-E5CB-867B0BA5FB69}"/>
              </a:ext>
            </a:extLst>
          </p:cNvPr>
          <p:cNvSpPr txBox="1"/>
          <p:nvPr/>
        </p:nvSpPr>
        <p:spPr>
          <a:xfrm>
            <a:off x="60267" y="65492"/>
            <a:ext cx="1082797" cy="369332"/>
          </a:xfrm>
          <a:prstGeom prst="rect">
            <a:avLst/>
          </a:prstGeom>
          <a:noFill/>
        </p:spPr>
        <p:txBody>
          <a:bodyPr wrap="square" rtlCol="0">
            <a:spAutoFit/>
          </a:bodyPr>
          <a:lstStyle/>
          <a:p>
            <a:r>
              <a:rPr lang="fr-CA" b="1" dirty="0">
                <a:solidFill>
                  <a:schemeClr val="bg1"/>
                </a:solidFill>
              </a:rPr>
              <a:t>Diapo 8</a:t>
            </a:r>
            <a:endParaRPr lang="fr-FR" b="1" dirty="0">
              <a:solidFill>
                <a:schemeClr val="bg1"/>
              </a:solidFill>
            </a:endParaRPr>
          </a:p>
        </p:txBody>
      </p:sp>
    </p:spTree>
    <p:extLst>
      <p:ext uri="{BB962C8B-B14F-4D97-AF65-F5344CB8AC3E}">
        <p14:creationId xmlns:p14="http://schemas.microsoft.com/office/powerpoint/2010/main" val="562844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Isosceles Triangle 1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Espace réservé du contenu 2">
            <a:extLst>
              <a:ext uri="{FF2B5EF4-FFF2-40B4-BE49-F238E27FC236}">
                <a16:creationId xmlns:a16="http://schemas.microsoft.com/office/drawing/2014/main" id="{96AF7785-E5B0-463B-B2A0-6BF395C09AFE}"/>
              </a:ext>
            </a:extLst>
          </p:cNvPr>
          <p:cNvSpPr txBox="1">
            <a:spLocks/>
          </p:cNvSpPr>
          <p:nvPr/>
        </p:nvSpPr>
        <p:spPr>
          <a:xfrm>
            <a:off x="1318664" y="1375938"/>
            <a:ext cx="10035135" cy="4459902"/>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fontAlgn="base"/>
            <a:r>
              <a:rPr lang="fr-CA" sz="1900" dirty="0">
                <a:solidFill>
                  <a:srgbClr val="000000"/>
                </a:solidFill>
                <a:latin typeface="Merriweather"/>
              </a:rPr>
              <a:t>En général, les informations à consigner incluent :</a:t>
            </a:r>
          </a:p>
          <a:p>
            <a:pPr algn="l" fontAlgn="base"/>
            <a:endParaRPr lang="fr-CA" sz="1900" dirty="0">
              <a:solidFill>
                <a:srgbClr val="313537"/>
              </a:solidFill>
              <a:latin typeface="Merriweather"/>
            </a:endParaRPr>
          </a:p>
          <a:p>
            <a:pPr marL="342900" indent="-342900" algn="l">
              <a:buFont typeface="Arial" panose="020B0604020202020204" pitchFamily="34" charset="0"/>
              <a:buChar char="•"/>
            </a:pPr>
            <a:r>
              <a:rPr lang="fr-CA" sz="1600" b="0" i="0" dirty="0">
                <a:solidFill>
                  <a:srgbClr val="0070C0"/>
                </a:solidFill>
                <a:effectLst/>
                <a:latin typeface="Merriweather"/>
              </a:rPr>
              <a:t>Type de réunion (</a:t>
            </a:r>
            <a:r>
              <a:rPr lang="fr-CA" sz="1400" b="0" i="0" dirty="0">
                <a:solidFill>
                  <a:srgbClr val="0070C0"/>
                </a:solidFill>
                <a:effectLst/>
                <a:latin typeface="Merriweather"/>
              </a:rPr>
              <a:t>régulière, spéciale ou du conseil d’administration</a:t>
            </a:r>
            <a:r>
              <a:rPr lang="fr-CA" sz="1600" b="0" i="0" dirty="0">
                <a:solidFill>
                  <a:srgbClr val="0070C0"/>
                </a:solidFill>
                <a:effectLst/>
                <a:latin typeface="Merriweather"/>
              </a:rPr>
              <a:t>).</a:t>
            </a:r>
          </a:p>
          <a:p>
            <a:pPr marL="342900" indent="-342900" algn="l">
              <a:buFont typeface="Arial" panose="020B0604020202020204" pitchFamily="34" charset="0"/>
              <a:buChar char="•"/>
            </a:pPr>
            <a:r>
              <a:rPr lang="fr-CA" sz="1600" dirty="0">
                <a:solidFill>
                  <a:srgbClr val="0070C0"/>
                </a:solidFill>
                <a:latin typeface="Merriweather"/>
              </a:rPr>
              <a:t>Date et lieu de la réunion</a:t>
            </a:r>
          </a:p>
          <a:p>
            <a:pPr marL="342900" indent="-342900" algn="l">
              <a:buFont typeface="Arial" panose="020B0604020202020204" pitchFamily="34" charset="0"/>
              <a:buChar char="•"/>
            </a:pPr>
            <a:r>
              <a:rPr lang="fr-CA" sz="1600" dirty="0">
                <a:solidFill>
                  <a:srgbClr val="0070C0"/>
                </a:solidFill>
                <a:latin typeface="Merriweather"/>
              </a:rPr>
              <a:t>Nom de la personne qui préside la réunion</a:t>
            </a:r>
          </a:p>
          <a:p>
            <a:pPr marL="342900" indent="-342900" algn="l">
              <a:buFont typeface="Arial" panose="020B0604020202020204" pitchFamily="34" charset="0"/>
              <a:buChar char="•"/>
            </a:pPr>
            <a:r>
              <a:rPr lang="fr-CA" sz="1600" dirty="0">
                <a:solidFill>
                  <a:srgbClr val="0070C0"/>
                </a:solidFill>
                <a:latin typeface="Merriweather"/>
              </a:rPr>
              <a:t>Si le procès-verbal de la réunion précédente a été approuvé</a:t>
            </a:r>
          </a:p>
          <a:p>
            <a:pPr marL="342900" indent="-342900" algn="l">
              <a:buFont typeface="Arial" panose="020B0604020202020204" pitchFamily="34" charset="0"/>
              <a:buChar char="•"/>
            </a:pPr>
            <a:r>
              <a:rPr lang="fr-CA" sz="1600" dirty="0">
                <a:solidFill>
                  <a:srgbClr val="0070C0"/>
                </a:solidFill>
                <a:latin typeface="Merriweather"/>
              </a:rPr>
              <a:t>Si une motion est approuvée ou rejetée</a:t>
            </a:r>
          </a:p>
          <a:p>
            <a:pPr marL="342900" indent="-342900" algn="l">
              <a:buFont typeface="Arial" panose="020B0604020202020204" pitchFamily="34" charset="0"/>
              <a:buChar char="•"/>
            </a:pPr>
            <a:r>
              <a:rPr lang="fr-CA" sz="1600" i="1" dirty="0">
                <a:solidFill>
                  <a:srgbClr val="0070C0"/>
                </a:solidFill>
                <a:latin typeface="Merriweather"/>
              </a:rPr>
              <a:t>Toutes les motions de procédure et les appels, et s’ils ont été approuvés ou rejetés</a:t>
            </a:r>
          </a:p>
          <a:p>
            <a:pPr marL="342900" indent="-342900" algn="l">
              <a:buFont typeface="Arial" panose="020B0604020202020204" pitchFamily="34" charset="0"/>
              <a:buChar char="•"/>
            </a:pPr>
            <a:r>
              <a:rPr lang="fr-CA" sz="1600" i="1" dirty="0">
                <a:solidFill>
                  <a:srgbClr val="0070C0"/>
                </a:solidFill>
                <a:latin typeface="Merriweather"/>
              </a:rPr>
              <a:t>Heure à laquelle la réunion a été convoquée et à laquelle elle a été ajournée (ou fermée).</a:t>
            </a:r>
          </a:p>
          <a:p>
            <a:pPr marL="342900" indent="-342900" algn="l">
              <a:buFont typeface="Arial" panose="020B0604020202020204" pitchFamily="34" charset="0"/>
              <a:buChar char="•"/>
            </a:pPr>
            <a:r>
              <a:rPr lang="fr-CA" sz="1600" i="1" dirty="0">
                <a:solidFill>
                  <a:srgbClr val="0070C0"/>
                </a:solidFill>
                <a:latin typeface="Merriweather"/>
              </a:rPr>
              <a:t>Noms des membres du conseil (</a:t>
            </a:r>
            <a:r>
              <a:rPr lang="fr-CA" sz="1400" i="1" dirty="0">
                <a:solidFill>
                  <a:srgbClr val="0070C0"/>
                </a:solidFill>
                <a:latin typeface="Merriweather"/>
              </a:rPr>
              <a:t>pour les réunions du conseil d’administration</a:t>
            </a:r>
            <a:r>
              <a:rPr lang="fr-CA" sz="1600" i="1" dirty="0">
                <a:solidFill>
                  <a:srgbClr val="0070C0"/>
                </a:solidFill>
                <a:latin typeface="Merriweather"/>
              </a:rPr>
              <a:t>)</a:t>
            </a:r>
            <a:endParaRPr lang="fr-CA" sz="1400" i="1" dirty="0">
              <a:solidFill>
                <a:srgbClr val="0070C0"/>
              </a:solidFill>
              <a:latin typeface="Merriweather"/>
            </a:endParaRPr>
          </a:p>
          <a:p>
            <a:pPr algn="l"/>
            <a:endParaRPr lang="fr-CA" sz="1500" dirty="0">
              <a:solidFill>
                <a:srgbClr val="000000"/>
              </a:solidFill>
              <a:latin typeface="Merriweather"/>
            </a:endParaRPr>
          </a:p>
          <a:p>
            <a:pPr algn="l"/>
            <a:endParaRPr lang="fr-CA" sz="1500" dirty="0">
              <a:solidFill>
                <a:srgbClr val="000000"/>
              </a:solidFill>
              <a:latin typeface="Merriweather"/>
            </a:endParaRPr>
          </a:p>
          <a:p>
            <a:pPr algn="l"/>
            <a:r>
              <a:rPr lang="fr-CA" sz="1500" dirty="0">
                <a:solidFill>
                  <a:srgbClr val="000000"/>
                </a:solidFill>
                <a:latin typeface="Merriweather"/>
              </a:rPr>
              <a:t>Voir  document en référence : </a:t>
            </a:r>
            <a:r>
              <a:rPr lang="fr-CA" sz="1300" b="1" dirty="0">
                <a:solidFill>
                  <a:srgbClr val="0070C0"/>
                </a:solidFill>
                <a:latin typeface="Merriweather"/>
                <a:hlinkClick r:id="rId3"/>
              </a:rPr>
              <a:t>PV-CA-99-2025-MM-JJ.docx </a:t>
            </a:r>
            <a:r>
              <a:rPr lang="fr-CA" sz="1300" b="1" dirty="0">
                <a:solidFill>
                  <a:srgbClr val="0070C0"/>
                </a:solidFill>
                <a:latin typeface="Merriweather"/>
              </a:rPr>
              <a:t>ou en </a:t>
            </a:r>
            <a:r>
              <a:rPr lang="fr-CA" sz="1300" b="1" dirty="0">
                <a:solidFill>
                  <a:srgbClr val="0070C0"/>
                </a:solidFill>
                <a:latin typeface="Merriweather"/>
                <a:hlinkClick r:id="rId4"/>
              </a:rPr>
              <a:t>PDF</a:t>
            </a:r>
            <a:endParaRPr lang="fr-CA" sz="1300" b="1" dirty="0">
              <a:solidFill>
                <a:srgbClr val="0070C0"/>
              </a:solidFill>
              <a:latin typeface="Merriweather"/>
            </a:endParaRPr>
          </a:p>
          <a:p>
            <a:pPr algn="l"/>
            <a:endParaRPr lang="fr-CA" dirty="0">
              <a:solidFill>
                <a:srgbClr val="000000"/>
              </a:solidFill>
              <a:latin typeface="Merriweather"/>
            </a:endParaRPr>
          </a:p>
        </p:txBody>
      </p:sp>
      <p:sp>
        <p:nvSpPr>
          <p:cNvPr id="15" name="ZoneTexte 14">
            <a:hlinkClick r:id="rId5" action="ppaction://hlinksldjump"/>
            <a:extLst>
              <a:ext uri="{FF2B5EF4-FFF2-40B4-BE49-F238E27FC236}">
                <a16:creationId xmlns:a16="http://schemas.microsoft.com/office/drawing/2014/main" id="{8619B9EE-5A82-445E-81C6-D0E15CCA71C4}"/>
              </a:ext>
            </a:extLst>
          </p:cNvPr>
          <p:cNvSpPr txBox="1"/>
          <p:nvPr/>
        </p:nvSpPr>
        <p:spPr>
          <a:xfrm>
            <a:off x="10267950" y="18096"/>
            <a:ext cx="1352141" cy="307777"/>
          </a:xfrm>
          <a:prstGeom prst="rect">
            <a:avLst/>
          </a:prstGeom>
          <a:noFill/>
        </p:spPr>
        <p:txBody>
          <a:bodyPr wrap="square">
            <a:spAutoFit/>
          </a:bodyPr>
          <a:lstStyle/>
          <a:p>
            <a:r>
              <a:rPr lang="fr-CA" sz="14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rPr>
              <a:t>Revenir Diapo 2</a:t>
            </a:r>
            <a:endParaRPr lang="fr-CA" sz="1400" dirty="0"/>
          </a:p>
        </p:txBody>
      </p:sp>
      <p:sp>
        <p:nvSpPr>
          <p:cNvPr id="17" name="ZoneTexte 16">
            <a:extLst>
              <a:ext uri="{FF2B5EF4-FFF2-40B4-BE49-F238E27FC236}">
                <a16:creationId xmlns:a16="http://schemas.microsoft.com/office/drawing/2014/main" id="{A8DB8476-46F1-4302-A85C-CB4F5DD9FC35}"/>
              </a:ext>
            </a:extLst>
          </p:cNvPr>
          <p:cNvSpPr txBox="1"/>
          <p:nvPr/>
        </p:nvSpPr>
        <p:spPr>
          <a:xfrm>
            <a:off x="1624052" y="195746"/>
            <a:ext cx="2969980" cy="523220"/>
          </a:xfrm>
          <a:prstGeom prst="rect">
            <a:avLst/>
          </a:prstGeom>
          <a:noFill/>
        </p:spPr>
        <p:txBody>
          <a:bodyPr wrap="none" rtlCol="0">
            <a:spAutoFit/>
          </a:bodyPr>
          <a:lstStyle/>
          <a:p>
            <a:r>
              <a:rPr lang="fr-CA" sz="2800" b="1" dirty="0"/>
              <a:t>PROCÈS-VERBAUX</a:t>
            </a:r>
          </a:p>
        </p:txBody>
      </p:sp>
      <p:sp>
        <p:nvSpPr>
          <p:cNvPr id="2" name="ZoneTexte 1">
            <a:extLst>
              <a:ext uri="{FF2B5EF4-FFF2-40B4-BE49-F238E27FC236}">
                <a16:creationId xmlns:a16="http://schemas.microsoft.com/office/drawing/2014/main" id="{2A4B0DE4-18BE-BAC1-125C-90901639310A}"/>
              </a:ext>
            </a:extLst>
          </p:cNvPr>
          <p:cNvSpPr txBox="1"/>
          <p:nvPr/>
        </p:nvSpPr>
        <p:spPr>
          <a:xfrm>
            <a:off x="60267" y="65492"/>
            <a:ext cx="1082797" cy="369332"/>
          </a:xfrm>
          <a:prstGeom prst="rect">
            <a:avLst/>
          </a:prstGeom>
          <a:noFill/>
        </p:spPr>
        <p:txBody>
          <a:bodyPr wrap="square" rtlCol="0">
            <a:spAutoFit/>
          </a:bodyPr>
          <a:lstStyle/>
          <a:p>
            <a:r>
              <a:rPr lang="fr-CA" b="1" dirty="0">
                <a:solidFill>
                  <a:schemeClr val="bg1"/>
                </a:solidFill>
              </a:rPr>
              <a:t>Diapo 9</a:t>
            </a:r>
            <a:endParaRPr lang="fr-FR" b="1" dirty="0">
              <a:solidFill>
                <a:schemeClr val="bg1"/>
              </a:solidFill>
            </a:endParaRPr>
          </a:p>
        </p:txBody>
      </p:sp>
    </p:spTree>
    <p:extLst>
      <p:ext uri="{BB962C8B-B14F-4D97-AF65-F5344CB8AC3E}">
        <p14:creationId xmlns:p14="http://schemas.microsoft.com/office/powerpoint/2010/main" val="1164431248"/>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7e461be-3624-4de1-b99e-9105eb21c049">
      <Terms xmlns="http://schemas.microsoft.com/office/infopath/2007/PartnerControls"/>
    </lcf76f155ced4ddcb4097134ff3c332f>
    <TaxCatchAll xmlns="0b7ec792-e65b-4967-abc1-7cfa2af3dd2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06A165F67E31749B4A3F1169CC2DF1B" ma:contentTypeVersion="13" ma:contentTypeDescription="Crée un document." ma:contentTypeScope="" ma:versionID="aef7cfefbd00afb776da2db4cdb983a9">
  <xsd:schema xmlns:xsd="http://www.w3.org/2001/XMLSchema" xmlns:xs="http://www.w3.org/2001/XMLSchema" xmlns:p="http://schemas.microsoft.com/office/2006/metadata/properties" xmlns:ns2="f7e461be-3624-4de1-b99e-9105eb21c049" xmlns:ns3="0b7ec792-e65b-4967-abc1-7cfa2af3dd21" targetNamespace="http://schemas.microsoft.com/office/2006/metadata/properties" ma:root="true" ma:fieldsID="972c286a51769102b2607c65ac9f7846" ns2:_="" ns3:_="">
    <xsd:import namespace="f7e461be-3624-4de1-b99e-9105eb21c049"/>
    <xsd:import namespace="0b7ec792-e65b-4967-abc1-7cfa2af3dd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e461be-3624-4de1-b99e-9105eb21c0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Balises d’images" ma:readOnly="false" ma:fieldId="{5cf76f15-5ced-4ddc-b409-7134ff3c332f}" ma:taxonomyMulti="true" ma:sspId="a2d5006a-d6c3-4f16-898e-c87076d9fdf2"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b7ec792-e65b-4967-abc1-7cfa2af3dd21"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62976590-0344-40f7-9d4d-b50b94accc38}" ma:internalName="TaxCatchAll" ma:showField="CatchAllData" ma:web="0b7ec792-e65b-4967-abc1-7cfa2af3dd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30FA990-B52A-4562-B2EC-3D9786BD7E12}">
  <ds:schemaRefs>
    <ds:schemaRef ds:uri="http://schemas.microsoft.com/office/2006/metadata/properties"/>
    <ds:schemaRef ds:uri="http://schemas.microsoft.com/office/infopath/2007/PartnerControls"/>
    <ds:schemaRef ds:uri="http://schemas.openxmlformats.org/package/2006/metadata/core-properties"/>
    <ds:schemaRef ds:uri="http://purl.org/dc/terms/"/>
    <ds:schemaRef ds:uri="http://schemas.microsoft.com/office/2006/documentManagement/types"/>
    <ds:schemaRef ds:uri="http://purl.org/dc/dcmitype/"/>
    <ds:schemaRef ds:uri="f7e461be-3624-4de1-b99e-9105eb21c049"/>
    <ds:schemaRef ds:uri="0b7ec792-e65b-4967-abc1-7cfa2af3dd21"/>
    <ds:schemaRef ds:uri="http://www.w3.org/XML/1998/namespace"/>
    <ds:schemaRef ds:uri="http://purl.org/dc/elements/1.1/"/>
  </ds:schemaRefs>
</ds:datastoreItem>
</file>

<file path=customXml/itemProps2.xml><?xml version="1.0" encoding="utf-8"?>
<ds:datastoreItem xmlns:ds="http://schemas.openxmlformats.org/officeDocument/2006/customXml" ds:itemID="{9394E2B9-D2DD-4E31-8334-8FEADD4A684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e461be-3624-4de1-b99e-9105eb21c049"/>
    <ds:schemaRef ds:uri="0b7ec792-e65b-4967-abc1-7cfa2af3dd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1608B7B-A7F4-4FBB-8369-86906B4DAD4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2205</TotalTime>
  <Words>3482</Words>
  <Application>Microsoft Office PowerPoint</Application>
  <PresentationFormat>Grand écran</PresentationFormat>
  <Paragraphs>333</Paragraphs>
  <Slides>20</Slides>
  <Notes>20</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20</vt:i4>
      </vt:variant>
    </vt:vector>
  </HeadingPairs>
  <TitlesOfParts>
    <vt:vector size="28" baseType="lpstr">
      <vt:lpstr>Aptos</vt:lpstr>
      <vt:lpstr>Arial</vt:lpstr>
      <vt:lpstr>Calibri</vt:lpstr>
      <vt:lpstr>Calibri Light</vt:lpstr>
      <vt:lpstr>Lato</vt:lpstr>
      <vt:lpstr>Merriweather</vt:lpstr>
      <vt:lpstr>Times New Roman</vt:lpstr>
      <vt:lpstr>Thème Office</vt:lpstr>
      <vt:lpstr>Congrès Lions District U-3 16 mai 2026</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Sylvie Simard</dc:creator>
  <cp:lastModifiedBy>Sylvie Simard</cp:lastModifiedBy>
  <cp:revision>24</cp:revision>
  <cp:lastPrinted>2023-05-14T17:27:52Z</cp:lastPrinted>
  <dcterms:created xsi:type="dcterms:W3CDTF">2021-05-08T22:39:15Z</dcterms:created>
  <dcterms:modified xsi:type="dcterms:W3CDTF">2026-05-12T02:54:49Z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0x010100D06A165F67E31749B4A3F1169CC2DF1B</vt:lpwstr>
  </property>
  <property fmtid="{D5CDD505-2E9C-101B-9397-08002B2CF9AE}" pid="3" name="MediaServiceImageTags">
    <vt:lpwstr/>
  </property>
</Properties>
</file>