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258" r:id="rId5"/>
    <p:sldId id="271" r:id="rId6"/>
    <p:sldId id="275" r:id="rId7"/>
    <p:sldId id="274" r:id="rId8"/>
    <p:sldId id="273" r:id="rId9"/>
    <p:sldId id="265" r:id="rId10"/>
    <p:sldId id="278" r:id="rId11"/>
    <p:sldId id="277" r:id="rId12"/>
    <p:sldId id="288" r:id="rId13"/>
    <p:sldId id="289" r:id="rId14"/>
    <p:sldId id="290" r:id="rId15"/>
    <p:sldId id="291" r:id="rId16"/>
    <p:sldId id="292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</p:sldIdLst>
  <p:sldSz cx="12192000" cy="6858000"/>
  <p:notesSz cx="7315200" cy="96012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62B6C7-C6DB-4321-82CA-933AE2314D02}" v="4" dt="2026-05-12T02:53:35.6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Style foncé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5" autoAdjust="0"/>
    <p:restoredTop sz="94660" autoAdjust="0"/>
  </p:normalViewPr>
  <p:slideViewPr>
    <p:cSldViewPr snapToGrid="0">
      <p:cViewPr varScale="1">
        <p:scale>
          <a:sx n="75" d="100"/>
          <a:sy n="75" d="100"/>
        </p:scale>
        <p:origin x="6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strict U-3" userId="c0f18e9f-6603-47b6-a60c-281ce0562129" providerId="ADAL" clId="{E48C2927-A417-4432-9BB4-F92A159EC839}"/>
    <pc:docChg chg="custSel addSld delSld modSld">
      <pc:chgData name="District U-3" userId="c0f18e9f-6603-47b6-a60c-281ce0562129" providerId="ADAL" clId="{E48C2927-A417-4432-9BB4-F92A159EC839}" dt="2026-05-12T03:13:28.787" v="311" actId="2696"/>
      <pc:docMkLst>
        <pc:docMk/>
      </pc:docMkLst>
      <pc:sldChg chg="addSp delSp modSp mod">
        <pc:chgData name="District U-3" userId="c0f18e9f-6603-47b6-a60c-281ce0562129" providerId="ADAL" clId="{E48C2927-A417-4432-9BB4-F92A159EC839}" dt="2026-05-12T02:53:50.490" v="34" actId="27636"/>
        <pc:sldMkLst>
          <pc:docMk/>
          <pc:sldMk cId="0" sldId="258"/>
        </pc:sldMkLst>
        <pc:spChg chg="add mod">
          <ac:chgData name="District U-3" userId="c0f18e9f-6603-47b6-a60c-281ce0562129" providerId="ADAL" clId="{E48C2927-A417-4432-9BB4-F92A159EC839}" dt="2026-05-12T02:53:50.490" v="34" actId="27636"/>
          <ac:spMkLst>
            <pc:docMk/>
            <pc:sldMk cId="0" sldId="258"/>
            <ac:spMk id="7" creationId="{3753DB6C-01A8-AA96-4438-81855BE5D86E}"/>
          </ac:spMkLst>
        </pc:spChg>
        <pc:spChg chg="del">
          <ac:chgData name="District U-3" userId="c0f18e9f-6603-47b6-a60c-281ce0562129" providerId="ADAL" clId="{E48C2927-A417-4432-9BB4-F92A159EC839}" dt="2026-05-12T02:52:43.980" v="5" actId="478"/>
          <ac:spMkLst>
            <pc:docMk/>
            <pc:sldMk cId="0" sldId="258"/>
            <ac:spMk id="11" creationId="{00000000-0000-0000-0000-000000000000}"/>
          </ac:spMkLst>
        </pc:spChg>
        <pc:spChg chg="mod">
          <ac:chgData name="District U-3" userId="c0f18e9f-6603-47b6-a60c-281ce0562129" providerId="ADAL" clId="{E48C2927-A417-4432-9BB4-F92A159EC839}" dt="2026-05-12T02:53:44.440" v="30" actId="1076"/>
          <ac:spMkLst>
            <pc:docMk/>
            <pc:sldMk cId="0" sldId="258"/>
            <ac:spMk id="120" creationId="{00000000-0000-0000-0000-000000000000}"/>
          </ac:spMkLst>
        </pc:spChg>
        <pc:picChg chg="del">
          <ac:chgData name="District U-3" userId="c0f18e9f-6603-47b6-a60c-281ce0562129" providerId="ADAL" clId="{E48C2927-A417-4432-9BB4-F92A159EC839}" dt="2026-05-12T02:52:30.155" v="3" actId="478"/>
          <ac:picMkLst>
            <pc:docMk/>
            <pc:sldMk cId="0" sldId="258"/>
            <ac:picMk id="2" creationId="{AC75E6B7-5875-C4E6-A8FA-E14B282805F9}"/>
          </ac:picMkLst>
        </pc:picChg>
        <pc:picChg chg="del">
          <ac:chgData name="District U-3" userId="c0f18e9f-6603-47b6-a60c-281ce0562129" providerId="ADAL" clId="{E48C2927-A417-4432-9BB4-F92A159EC839}" dt="2026-05-12T02:52:32.941" v="4" actId="478"/>
          <ac:picMkLst>
            <pc:docMk/>
            <pc:sldMk cId="0" sldId="258"/>
            <ac:picMk id="5" creationId="{4CD1ABE2-F4C2-F596-C081-2B26A6A52C62}"/>
          </ac:picMkLst>
        </pc:picChg>
        <pc:picChg chg="add mod">
          <ac:chgData name="District U-3" userId="c0f18e9f-6603-47b6-a60c-281ce0562129" providerId="ADAL" clId="{E48C2927-A417-4432-9BB4-F92A159EC839}" dt="2026-05-12T02:53:05.244" v="24" actId="1035"/>
          <ac:picMkLst>
            <pc:docMk/>
            <pc:sldMk cId="0" sldId="258"/>
            <ac:picMk id="6" creationId="{F84C203B-E97F-6FDD-F826-554340027197}"/>
          </ac:picMkLst>
        </pc:picChg>
        <pc:picChg chg="add mod">
          <ac:chgData name="District U-3" userId="c0f18e9f-6603-47b6-a60c-281ce0562129" providerId="ADAL" clId="{E48C2927-A417-4432-9BB4-F92A159EC839}" dt="2026-05-12T02:53:47.344" v="31" actId="1076"/>
          <ac:picMkLst>
            <pc:docMk/>
            <pc:sldMk cId="0" sldId="258"/>
            <ac:picMk id="8" creationId="{A384F0EB-656A-F815-4ABC-BCCAED4187E6}"/>
          </ac:picMkLst>
        </pc:picChg>
        <pc:picChg chg="mod">
          <ac:chgData name="District U-3" userId="c0f18e9f-6603-47b6-a60c-281ce0562129" providerId="ADAL" clId="{E48C2927-A417-4432-9BB4-F92A159EC839}" dt="2026-05-12T02:53:26.582" v="27" actId="1076"/>
          <ac:picMkLst>
            <pc:docMk/>
            <pc:sldMk cId="0" sldId="258"/>
            <ac:picMk id="123" creationId="{00000000-0000-0000-0000-000000000000}"/>
          </ac:picMkLst>
        </pc:picChg>
      </pc:sldChg>
      <pc:sldChg chg="modSp mod">
        <pc:chgData name="District U-3" userId="c0f18e9f-6603-47b6-a60c-281ce0562129" providerId="ADAL" clId="{E48C2927-A417-4432-9BB4-F92A159EC839}" dt="2026-05-12T03:05:30.484" v="251" actId="6549"/>
        <pc:sldMkLst>
          <pc:docMk/>
          <pc:sldMk cId="999596734" sldId="265"/>
        </pc:sldMkLst>
        <pc:spChg chg="mod">
          <ac:chgData name="District U-3" userId="c0f18e9f-6603-47b6-a60c-281ce0562129" providerId="ADAL" clId="{E48C2927-A417-4432-9BB4-F92A159EC839}" dt="2026-05-12T02:58:14.517" v="68" actId="6549"/>
          <ac:spMkLst>
            <pc:docMk/>
            <pc:sldMk cId="999596734" sldId="265"/>
            <ac:spMk id="3" creationId="{6A9B327B-753F-5F69-A165-4AE0E9710C93}"/>
          </ac:spMkLst>
        </pc:spChg>
        <pc:spChg chg="mod">
          <ac:chgData name="District U-3" userId="c0f18e9f-6603-47b6-a60c-281ce0562129" providerId="ADAL" clId="{E48C2927-A417-4432-9BB4-F92A159EC839}" dt="2026-05-12T03:05:30.484" v="251" actId="6549"/>
          <ac:spMkLst>
            <pc:docMk/>
            <pc:sldMk cId="999596734" sldId="265"/>
            <ac:spMk id="9" creationId="{3EE0150B-F6A8-D2F4-F287-096E602B8644}"/>
          </ac:spMkLst>
        </pc:spChg>
      </pc:sldChg>
      <pc:sldChg chg="modSp mod">
        <pc:chgData name="District U-3" userId="c0f18e9f-6603-47b6-a60c-281ce0562129" providerId="ADAL" clId="{E48C2927-A417-4432-9BB4-F92A159EC839}" dt="2026-05-12T03:04:46.472" v="227" actId="6549"/>
        <pc:sldMkLst>
          <pc:docMk/>
          <pc:sldMk cId="896466311" sldId="271"/>
        </pc:sldMkLst>
        <pc:spChg chg="mod">
          <ac:chgData name="District U-3" userId="c0f18e9f-6603-47b6-a60c-281ce0562129" providerId="ADAL" clId="{E48C2927-A417-4432-9BB4-F92A159EC839}" dt="2026-05-12T02:57:53.611" v="44" actId="6549"/>
          <ac:spMkLst>
            <pc:docMk/>
            <pc:sldMk cId="896466311" sldId="271"/>
            <ac:spMk id="5" creationId="{51F5A864-459D-BE09-28BD-0788FD4A05E2}"/>
          </ac:spMkLst>
        </pc:spChg>
        <pc:spChg chg="mod">
          <ac:chgData name="District U-3" userId="c0f18e9f-6603-47b6-a60c-281ce0562129" providerId="ADAL" clId="{E48C2927-A417-4432-9BB4-F92A159EC839}" dt="2026-05-12T03:04:46.472" v="227" actId="6549"/>
          <ac:spMkLst>
            <pc:docMk/>
            <pc:sldMk cId="896466311" sldId="271"/>
            <ac:spMk id="6" creationId="{53A0D7CD-2308-44D7-B33D-63C4CCEF5BF0}"/>
          </ac:spMkLst>
        </pc:spChg>
      </pc:sldChg>
      <pc:sldChg chg="modSp mod">
        <pc:chgData name="District U-3" userId="c0f18e9f-6603-47b6-a60c-281ce0562129" providerId="ADAL" clId="{E48C2927-A417-4432-9BB4-F92A159EC839}" dt="2026-05-12T03:09:51.576" v="310" actId="20577"/>
        <pc:sldMkLst>
          <pc:docMk/>
          <pc:sldMk cId="901973596" sldId="273"/>
        </pc:sldMkLst>
        <pc:spChg chg="mod">
          <ac:chgData name="District U-3" userId="c0f18e9f-6603-47b6-a60c-281ce0562129" providerId="ADAL" clId="{E48C2927-A417-4432-9BB4-F92A159EC839}" dt="2026-05-12T02:58:07.259" v="60" actId="6549"/>
          <ac:spMkLst>
            <pc:docMk/>
            <pc:sldMk cId="901973596" sldId="273"/>
            <ac:spMk id="4" creationId="{18B82C25-5FB9-46BE-06BC-589419819268}"/>
          </ac:spMkLst>
        </pc:spChg>
        <pc:spChg chg="mod">
          <ac:chgData name="District U-3" userId="c0f18e9f-6603-47b6-a60c-281ce0562129" providerId="ADAL" clId="{E48C2927-A417-4432-9BB4-F92A159EC839}" dt="2026-05-12T03:09:51.576" v="310" actId="20577"/>
          <ac:spMkLst>
            <pc:docMk/>
            <pc:sldMk cId="901973596" sldId="273"/>
            <ac:spMk id="6" creationId="{53A0D7CD-2308-44D7-B33D-63C4CCEF5BF0}"/>
          </ac:spMkLst>
        </pc:spChg>
      </pc:sldChg>
      <pc:sldChg chg="modSp mod">
        <pc:chgData name="District U-3" userId="c0f18e9f-6603-47b6-a60c-281ce0562129" providerId="ADAL" clId="{E48C2927-A417-4432-9BB4-F92A159EC839}" dt="2026-05-12T03:05:15.866" v="239" actId="6549"/>
        <pc:sldMkLst>
          <pc:docMk/>
          <pc:sldMk cId="4030922910" sldId="274"/>
        </pc:sldMkLst>
        <pc:spChg chg="mod">
          <ac:chgData name="District U-3" userId="c0f18e9f-6603-47b6-a60c-281ce0562129" providerId="ADAL" clId="{E48C2927-A417-4432-9BB4-F92A159EC839}" dt="2026-05-12T02:57:30.175" v="36" actId="6549"/>
          <ac:spMkLst>
            <pc:docMk/>
            <pc:sldMk cId="4030922910" sldId="274"/>
            <ac:spMk id="4" creationId="{1F76F16B-0A5C-1071-9157-AB57B5B1FAB4}"/>
          </ac:spMkLst>
        </pc:spChg>
        <pc:spChg chg="mod">
          <ac:chgData name="District U-3" userId="c0f18e9f-6603-47b6-a60c-281ce0562129" providerId="ADAL" clId="{E48C2927-A417-4432-9BB4-F92A159EC839}" dt="2026-05-12T03:05:15.866" v="239" actId="6549"/>
          <ac:spMkLst>
            <pc:docMk/>
            <pc:sldMk cId="4030922910" sldId="274"/>
            <ac:spMk id="7" creationId="{CC28037A-E53F-AC7F-BC88-8C4684E8E727}"/>
          </ac:spMkLst>
        </pc:spChg>
      </pc:sldChg>
      <pc:sldChg chg="modSp mod">
        <pc:chgData name="District U-3" userId="c0f18e9f-6603-47b6-a60c-281ce0562129" providerId="ADAL" clId="{E48C2927-A417-4432-9BB4-F92A159EC839}" dt="2026-05-12T03:05:07.939" v="233" actId="6549"/>
        <pc:sldMkLst>
          <pc:docMk/>
          <pc:sldMk cId="2454003305" sldId="275"/>
        </pc:sldMkLst>
        <pc:spChg chg="mod">
          <ac:chgData name="District U-3" userId="c0f18e9f-6603-47b6-a60c-281ce0562129" providerId="ADAL" clId="{E48C2927-A417-4432-9BB4-F92A159EC839}" dt="2026-05-12T03:05:07.939" v="233" actId="6549"/>
          <ac:spMkLst>
            <pc:docMk/>
            <pc:sldMk cId="2454003305" sldId="275"/>
            <ac:spMk id="6" creationId="{53A0D7CD-2308-44D7-B33D-63C4CCEF5BF0}"/>
          </ac:spMkLst>
        </pc:spChg>
        <pc:spChg chg="mod">
          <ac:chgData name="District U-3" userId="c0f18e9f-6603-47b6-a60c-281ce0562129" providerId="ADAL" clId="{E48C2927-A417-4432-9BB4-F92A159EC839}" dt="2026-05-12T02:57:59.205" v="52" actId="6549"/>
          <ac:spMkLst>
            <pc:docMk/>
            <pc:sldMk cId="2454003305" sldId="275"/>
            <ac:spMk id="8" creationId="{807249AE-8A04-C644-CA80-CDD3A7CE78B4}"/>
          </ac:spMkLst>
        </pc:spChg>
      </pc:sldChg>
      <pc:sldChg chg="modSp mod">
        <pc:chgData name="District U-3" userId="c0f18e9f-6603-47b6-a60c-281ce0562129" providerId="ADAL" clId="{E48C2927-A417-4432-9BB4-F92A159EC839}" dt="2026-05-12T03:05:39.580" v="263" actId="6549"/>
        <pc:sldMkLst>
          <pc:docMk/>
          <pc:sldMk cId="3852511440" sldId="277"/>
        </pc:sldMkLst>
        <pc:spChg chg="mod">
          <ac:chgData name="District U-3" userId="c0f18e9f-6603-47b6-a60c-281ce0562129" providerId="ADAL" clId="{E48C2927-A417-4432-9BB4-F92A159EC839}" dt="2026-05-12T02:58:26.434" v="84" actId="6549"/>
          <ac:spMkLst>
            <pc:docMk/>
            <pc:sldMk cId="3852511440" sldId="277"/>
            <ac:spMk id="4" creationId="{5343B4E5-1F2A-0F39-FF62-17F4034D98AB}"/>
          </ac:spMkLst>
        </pc:spChg>
        <pc:spChg chg="mod">
          <ac:chgData name="District U-3" userId="c0f18e9f-6603-47b6-a60c-281ce0562129" providerId="ADAL" clId="{E48C2927-A417-4432-9BB4-F92A159EC839}" dt="2026-05-12T03:05:39.580" v="263" actId="6549"/>
          <ac:spMkLst>
            <pc:docMk/>
            <pc:sldMk cId="3852511440" sldId="277"/>
            <ac:spMk id="8" creationId="{E88F63A7-B40D-5D66-06AA-5117AD188ABA}"/>
          </ac:spMkLst>
        </pc:spChg>
      </pc:sldChg>
      <pc:sldChg chg="modSp mod">
        <pc:chgData name="District U-3" userId="c0f18e9f-6603-47b6-a60c-281ce0562129" providerId="ADAL" clId="{E48C2927-A417-4432-9BB4-F92A159EC839}" dt="2026-05-12T03:05:35.179" v="257" actId="6549"/>
        <pc:sldMkLst>
          <pc:docMk/>
          <pc:sldMk cId="487176419" sldId="278"/>
        </pc:sldMkLst>
        <pc:spChg chg="mod">
          <ac:chgData name="District U-3" userId="c0f18e9f-6603-47b6-a60c-281ce0562129" providerId="ADAL" clId="{E48C2927-A417-4432-9BB4-F92A159EC839}" dt="2026-05-12T02:58:20.081" v="76" actId="6549"/>
          <ac:spMkLst>
            <pc:docMk/>
            <pc:sldMk cId="487176419" sldId="278"/>
            <ac:spMk id="5" creationId="{74023BBB-0C15-C095-CAA5-2B3F679F28B2}"/>
          </ac:spMkLst>
        </pc:spChg>
        <pc:spChg chg="mod">
          <ac:chgData name="District U-3" userId="c0f18e9f-6603-47b6-a60c-281ce0562129" providerId="ADAL" clId="{E48C2927-A417-4432-9BB4-F92A159EC839}" dt="2026-05-12T03:05:35.179" v="257" actId="6549"/>
          <ac:spMkLst>
            <pc:docMk/>
            <pc:sldMk cId="487176419" sldId="278"/>
            <ac:spMk id="8" creationId="{45564748-E7EB-47C2-19F2-F3ED1CA3C11A}"/>
          </ac:spMkLst>
        </pc:spChg>
      </pc:sldChg>
      <pc:sldChg chg="modSp mod">
        <pc:chgData name="District U-3" userId="c0f18e9f-6603-47b6-a60c-281ce0562129" providerId="ADAL" clId="{E48C2927-A417-4432-9BB4-F92A159EC839}" dt="2026-05-12T03:05:50.841" v="271" actId="20577"/>
        <pc:sldMkLst>
          <pc:docMk/>
          <pc:sldMk cId="3294818589" sldId="288"/>
        </pc:sldMkLst>
        <pc:spChg chg="mod">
          <ac:chgData name="District U-3" userId="c0f18e9f-6603-47b6-a60c-281ce0562129" providerId="ADAL" clId="{E48C2927-A417-4432-9BB4-F92A159EC839}" dt="2026-05-12T02:58:35.450" v="92" actId="1076"/>
          <ac:spMkLst>
            <pc:docMk/>
            <pc:sldMk cId="3294818589" sldId="288"/>
            <ac:spMk id="3" creationId="{673619AA-F61A-8838-ECCF-B51ECFA87E8D}"/>
          </ac:spMkLst>
        </pc:spChg>
        <pc:spChg chg="mod">
          <ac:chgData name="District U-3" userId="c0f18e9f-6603-47b6-a60c-281ce0562129" providerId="ADAL" clId="{E48C2927-A417-4432-9BB4-F92A159EC839}" dt="2026-05-12T03:05:50.841" v="271" actId="20577"/>
          <ac:spMkLst>
            <pc:docMk/>
            <pc:sldMk cId="3294818589" sldId="288"/>
            <ac:spMk id="8" creationId="{1948AA83-20D7-CA99-EBAE-E256D3E3EC0C}"/>
          </ac:spMkLst>
        </pc:spChg>
      </pc:sldChg>
      <pc:sldChg chg="modSp mod">
        <pc:chgData name="District U-3" userId="c0f18e9f-6603-47b6-a60c-281ce0562129" providerId="ADAL" clId="{E48C2927-A417-4432-9BB4-F92A159EC839}" dt="2026-05-12T03:06:04.152" v="280" actId="20577"/>
        <pc:sldMkLst>
          <pc:docMk/>
          <pc:sldMk cId="9503617" sldId="289"/>
        </pc:sldMkLst>
        <pc:spChg chg="mod">
          <ac:chgData name="District U-3" userId="c0f18e9f-6603-47b6-a60c-281ce0562129" providerId="ADAL" clId="{E48C2927-A417-4432-9BB4-F92A159EC839}" dt="2026-05-12T02:58:41.983" v="100" actId="6549"/>
          <ac:spMkLst>
            <pc:docMk/>
            <pc:sldMk cId="9503617" sldId="289"/>
            <ac:spMk id="3" creationId="{63DD2790-9D74-5BAC-DEAF-B7BF770ED58F}"/>
          </ac:spMkLst>
        </pc:spChg>
        <pc:spChg chg="mod">
          <ac:chgData name="District U-3" userId="c0f18e9f-6603-47b6-a60c-281ce0562129" providerId="ADAL" clId="{E48C2927-A417-4432-9BB4-F92A159EC839}" dt="2026-05-12T03:06:04.152" v="280" actId="20577"/>
          <ac:spMkLst>
            <pc:docMk/>
            <pc:sldMk cId="9503617" sldId="289"/>
            <ac:spMk id="7" creationId="{21224D2E-851B-8AB5-3E38-76F0CBE98C53}"/>
          </ac:spMkLst>
        </pc:spChg>
      </pc:sldChg>
      <pc:sldChg chg="modSp mod">
        <pc:chgData name="District U-3" userId="c0f18e9f-6603-47b6-a60c-281ce0562129" providerId="ADAL" clId="{E48C2927-A417-4432-9BB4-F92A159EC839}" dt="2026-05-12T03:06:10.361" v="286" actId="6549"/>
        <pc:sldMkLst>
          <pc:docMk/>
          <pc:sldMk cId="2783132772" sldId="290"/>
        </pc:sldMkLst>
        <pc:spChg chg="mod">
          <ac:chgData name="District U-3" userId="c0f18e9f-6603-47b6-a60c-281ce0562129" providerId="ADAL" clId="{E48C2927-A417-4432-9BB4-F92A159EC839}" dt="2026-05-12T02:58:51.627" v="108" actId="20577"/>
          <ac:spMkLst>
            <pc:docMk/>
            <pc:sldMk cId="2783132772" sldId="290"/>
            <ac:spMk id="3" creationId="{A7371E49-7CBD-B50E-E975-406A5E420715}"/>
          </ac:spMkLst>
        </pc:spChg>
        <pc:spChg chg="mod">
          <ac:chgData name="District U-3" userId="c0f18e9f-6603-47b6-a60c-281ce0562129" providerId="ADAL" clId="{E48C2927-A417-4432-9BB4-F92A159EC839}" dt="2026-05-12T03:06:10.361" v="286" actId="6549"/>
          <ac:spMkLst>
            <pc:docMk/>
            <pc:sldMk cId="2783132772" sldId="290"/>
            <ac:spMk id="7" creationId="{D245B81A-EFEA-62B8-C761-62A26E8EA4F9}"/>
          </ac:spMkLst>
        </pc:spChg>
      </pc:sldChg>
      <pc:sldChg chg="modSp mod">
        <pc:chgData name="District U-3" userId="c0f18e9f-6603-47b6-a60c-281ce0562129" providerId="ADAL" clId="{E48C2927-A417-4432-9BB4-F92A159EC839}" dt="2026-05-12T03:06:15.738" v="287" actId="6549"/>
        <pc:sldMkLst>
          <pc:docMk/>
          <pc:sldMk cId="1869874299" sldId="291"/>
        </pc:sldMkLst>
        <pc:spChg chg="mod">
          <ac:chgData name="District U-3" userId="c0f18e9f-6603-47b6-a60c-281ce0562129" providerId="ADAL" clId="{E48C2927-A417-4432-9BB4-F92A159EC839}" dt="2026-05-12T03:01:39.211" v="217" actId="20577"/>
          <ac:spMkLst>
            <pc:docMk/>
            <pc:sldMk cId="1869874299" sldId="291"/>
            <ac:spMk id="2" creationId="{02B92B83-F61E-3556-68E1-0EC35E738C5E}"/>
          </ac:spMkLst>
        </pc:spChg>
        <pc:spChg chg="mod">
          <ac:chgData name="District U-3" userId="c0f18e9f-6603-47b6-a60c-281ce0562129" providerId="ADAL" clId="{E48C2927-A417-4432-9BB4-F92A159EC839}" dt="2026-05-12T02:58:58.606" v="116" actId="6549"/>
          <ac:spMkLst>
            <pc:docMk/>
            <pc:sldMk cId="1869874299" sldId="291"/>
            <ac:spMk id="4" creationId="{3B1EF517-C73C-94EE-B013-323F729F32D3}"/>
          </ac:spMkLst>
        </pc:spChg>
        <pc:spChg chg="mod">
          <ac:chgData name="District U-3" userId="c0f18e9f-6603-47b6-a60c-281ce0562129" providerId="ADAL" clId="{E48C2927-A417-4432-9BB4-F92A159EC839}" dt="2026-05-12T03:06:15.738" v="287" actId="6549"/>
          <ac:spMkLst>
            <pc:docMk/>
            <pc:sldMk cId="1869874299" sldId="291"/>
            <ac:spMk id="9" creationId="{B60A7A3E-77CC-61AF-255E-6BEFE39B73CA}"/>
          </ac:spMkLst>
        </pc:spChg>
      </pc:sldChg>
      <pc:sldChg chg="modSp mod">
        <pc:chgData name="District U-3" userId="c0f18e9f-6603-47b6-a60c-281ce0562129" providerId="ADAL" clId="{E48C2927-A417-4432-9BB4-F92A159EC839}" dt="2026-05-12T03:06:21.996" v="288" actId="6549"/>
        <pc:sldMkLst>
          <pc:docMk/>
          <pc:sldMk cId="1609894976" sldId="292"/>
        </pc:sldMkLst>
        <pc:spChg chg="mod">
          <ac:chgData name="District U-3" userId="c0f18e9f-6603-47b6-a60c-281ce0562129" providerId="ADAL" clId="{E48C2927-A417-4432-9BB4-F92A159EC839}" dt="2026-05-12T02:59:04.734" v="124" actId="6549"/>
          <ac:spMkLst>
            <pc:docMk/>
            <pc:sldMk cId="1609894976" sldId="292"/>
            <ac:spMk id="4" creationId="{23BC4C61-A5A9-1F29-4AB2-CE002BD0E74A}"/>
          </ac:spMkLst>
        </pc:spChg>
        <pc:spChg chg="mod">
          <ac:chgData name="District U-3" userId="c0f18e9f-6603-47b6-a60c-281ce0562129" providerId="ADAL" clId="{E48C2927-A417-4432-9BB4-F92A159EC839}" dt="2026-05-12T03:06:21.996" v="288" actId="6549"/>
          <ac:spMkLst>
            <pc:docMk/>
            <pc:sldMk cId="1609894976" sldId="292"/>
            <ac:spMk id="8" creationId="{F7698D57-4C9C-FF0B-DA0A-68198A3C13D9}"/>
          </ac:spMkLst>
        </pc:spChg>
      </pc:sldChg>
      <pc:sldChg chg="modSp del mod">
        <pc:chgData name="District U-3" userId="c0f18e9f-6603-47b6-a60c-281ce0562129" providerId="ADAL" clId="{E48C2927-A417-4432-9BB4-F92A159EC839}" dt="2026-05-12T03:13:28.787" v="311" actId="2696"/>
        <pc:sldMkLst>
          <pc:docMk/>
          <pc:sldMk cId="2591870409" sldId="293"/>
        </pc:sldMkLst>
        <pc:spChg chg="mod">
          <ac:chgData name="District U-3" userId="c0f18e9f-6603-47b6-a60c-281ce0562129" providerId="ADAL" clId="{E48C2927-A417-4432-9BB4-F92A159EC839}" dt="2026-05-12T02:59:11.909" v="132" actId="6549"/>
          <ac:spMkLst>
            <pc:docMk/>
            <pc:sldMk cId="2591870409" sldId="293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6:27.045" v="289" actId="6549"/>
          <ac:spMkLst>
            <pc:docMk/>
            <pc:sldMk cId="2591870409" sldId="293"/>
            <ac:spMk id="8" creationId="{7F638FA8-D8DF-5EE6-DD0F-388EF93CAF48}"/>
          </ac:spMkLst>
        </pc:spChg>
      </pc:sldChg>
      <pc:sldChg chg="modSp mod">
        <pc:chgData name="District U-3" userId="c0f18e9f-6603-47b6-a60c-281ce0562129" providerId="ADAL" clId="{E48C2927-A417-4432-9BB4-F92A159EC839}" dt="2026-05-12T03:06:32.433" v="290" actId="6549"/>
        <pc:sldMkLst>
          <pc:docMk/>
          <pc:sldMk cId="346356479" sldId="294"/>
        </pc:sldMkLst>
        <pc:spChg chg="mod">
          <ac:chgData name="District U-3" userId="c0f18e9f-6603-47b6-a60c-281ce0562129" providerId="ADAL" clId="{E48C2927-A417-4432-9BB4-F92A159EC839}" dt="2026-05-12T02:59:18.670" v="140" actId="6549"/>
          <ac:spMkLst>
            <pc:docMk/>
            <pc:sldMk cId="346356479" sldId="294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6:32.433" v="290" actId="6549"/>
          <ac:spMkLst>
            <pc:docMk/>
            <pc:sldMk cId="346356479" sldId="294"/>
            <ac:spMk id="8" creationId="{85C4995F-A630-2F6F-C14E-BCC57A393CB8}"/>
          </ac:spMkLst>
        </pc:spChg>
      </pc:sldChg>
      <pc:sldChg chg="modSp mod">
        <pc:chgData name="District U-3" userId="c0f18e9f-6603-47b6-a60c-281ce0562129" providerId="ADAL" clId="{E48C2927-A417-4432-9BB4-F92A159EC839}" dt="2026-05-12T03:06:37.069" v="291" actId="6549"/>
        <pc:sldMkLst>
          <pc:docMk/>
          <pc:sldMk cId="2231327461" sldId="295"/>
        </pc:sldMkLst>
        <pc:spChg chg="mod">
          <ac:chgData name="District U-3" userId="c0f18e9f-6603-47b6-a60c-281ce0562129" providerId="ADAL" clId="{E48C2927-A417-4432-9BB4-F92A159EC839}" dt="2026-05-12T02:59:26.444" v="148" actId="6549"/>
          <ac:spMkLst>
            <pc:docMk/>
            <pc:sldMk cId="2231327461" sldId="295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6:37.069" v="291" actId="6549"/>
          <ac:spMkLst>
            <pc:docMk/>
            <pc:sldMk cId="2231327461" sldId="295"/>
            <ac:spMk id="8" creationId="{85C4995F-A630-2F6F-C14E-BCC57A393CB8}"/>
          </ac:spMkLst>
        </pc:spChg>
      </pc:sldChg>
      <pc:sldChg chg="modSp mod">
        <pc:chgData name="District U-3" userId="c0f18e9f-6603-47b6-a60c-281ce0562129" providerId="ADAL" clId="{E48C2927-A417-4432-9BB4-F92A159EC839}" dt="2026-05-12T03:06:41.851" v="292" actId="6549"/>
        <pc:sldMkLst>
          <pc:docMk/>
          <pc:sldMk cId="2479279893" sldId="296"/>
        </pc:sldMkLst>
        <pc:spChg chg="mod">
          <ac:chgData name="District U-3" userId="c0f18e9f-6603-47b6-a60c-281ce0562129" providerId="ADAL" clId="{E48C2927-A417-4432-9BB4-F92A159EC839}" dt="2026-05-12T02:59:32.424" v="156" actId="6549"/>
          <ac:spMkLst>
            <pc:docMk/>
            <pc:sldMk cId="2479279893" sldId="296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6:41.851" v="292" actId="6549"/>
          <ac:spMkLst>
            <pc:docMk/>
            <pc:sldMk cId="2479279893" sldId="296"/>
            <ac:spMk id="8" creationId="{85C4995F-A630-2F6F-C14E-BCC57A393CB8}"/>
          </ac:spMkLst>
        </pc:spChg>
      </pc:sldChg>
      <pc:sldChg chg="modSp mod">
        <pc:chgData name="District U-3" userId="c0f18e9f-6603-47b6-a60c-281ce0562129" providerId="ADAL" clId="{E48C2927-A417-4432-9BB4-F92A159EC839}" dt="2026-05-12T03:06:46.821" v="293" actId="6549"/>
        <pc:sldMkLst>
          <pc:docMk/>
          <pc:sldMk cId="2772101521" sldId="297"/>
        </pc:sldMkLst>
        <pc:spChg chg="mod">
          <ac:chgData name="District U-3" userId="c0f18e9f-6603-47b6-a60c-281ce0562129" providerId="ADAL" clId="{E48C2927-A417-4432-9BB4-F92A159EC839}" dt="2026-05-12T02:59:37.864" v="164" actId="6549"/>
          <ac:spMkLst>
            <pc:docMk/>
            <pc:sldMk cId="2772101521" sldId="297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6:46.821" v="293" actId="6549"/>
          <ac:spMkLst>
            <pc:docMk/>
            <pc:sldMk cId="2772101521" sldId="297"/>
            <ac:spMk id="8" creationId="{85C4995F-A630-2F6F-C14E-BCC57A393CB8}"/>
          </ac:spMkLst>
        </pc:spChg>
        <pc:spChg chg="mod">
          <ac:chgData name="District U-3" userId="c0f18e9f-6603-47b6-a60c-281ce0562129" providerId="ADAL" clId="{E48C2927-A417-4432-9BB4-F92A159EC839}" dt="2026-05-12T03:02:20.955" v="219" actId="207"/>
          <ac:spMkLst>
            <pc:docMk/>
            <pc:sldMk cId="2772101521" sldId="297"/>
            <ac:spMk id="9" creationId="{8A5B1127-59C0-7DEA-28B6-AA5FCB82E1E4}"/>
          </ac:spMkLst>
        </pc:spChg>
      </pc:sldChg>
      <pc:sldChg chg="modSp mod">
        <pc:chgData name="District U-3" userId="c0f18e9f-6603-47b6-a60c-281ce0562129" providerId="ADAL" clId="{E48C2927-A417-4432-9BB4-F92A159EC839}" dt="2026-05-12T03:06:50.814" v="294" actId="6549"/>
        <pc:sldMkLst>
          <pc:docMk/>
          <pc:sldMk cId="2400150780" sldId="298"/>
        </pc:sldMkLst>
        <pc:spChg chg="mod">
          <ac:chgData name="District U-3" userId="c0f18e9f-6603-47b6-a60c-281ce0562129" providerId="ADAL" clId="{E48C2927-A417-4432-9BB4-F92A159EC839}" dt="2026-05-12T02:59:43.118" v="172" actId="6549"/>
          <ac:spMkLst>
            <pc:docMk/>
            <pc:sldMk cId="2400150780" sldId="298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6:50.814" v="294" actId="6549"/>
          <ac:spMkLst>
            <pc:docMk/>
            <pc:sldMk cId="2400150780" sldId="298"/>
            <ac:spMk id="8" creationId="{85C4995F-A630-2F6F-C14E-BCC57A393CB8}"/>
          </ac:spMkLst>
        </pc:spChg>
      </pc:sldChg>
      <pc:sldChg chg="modSp mod">
        <pc:chgData name="District U-3" userId="c0f18e9f-6603-47b6-a60c-281ce0562129" providerId="ADAL" clId="{E48C2927-A417-4432-9BB4-F92A159EC839}" dt="2026-05-12T03:06:55.599" v="295" actId="6549"/>
        <pc:sldMkLst>
          <pc:docMk/>
          <pc:sldMk cId="2555482858" sldId="299"/>
        </pc:sldMkLst>
        <pc:spChg chg="mod">
          <ac:chgData name="District U-3" userId="c0f18e9f-6603-47b6-a60c-281ce0562129" providerId="ADAL" clId="{E48C2927-A417-4432-9BB4-F92A159EC839}" dt="2026-05-12T02:59:50.474" v="182" actId="20577"/>
          <ac:spMkLst>
            <pc:docMk/>
            <pc:sldMk cId="2555482858" sldId="299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6:55.599" v="295" actId="6549"/>
          <ac:spMkLst>
            <pc:docMk/>
            <pc:sldMk cId="2555482858" sldId="299"/>
            <ac:spMk id="8" creationId="{85C4995F-A630-2F6F-C14E-BCC57A393CB8}"/>
          </ac:spMkLst>
        </pc:spChg>
      </pc:sldChg>
      <pc:sldChg chg="modSp mod">
        <pc:chgData name="District U-3" userId="c0f18e9f-6603-47b6-a60c-281ce0562129" providerId="ADAL" clId="{E48C2927-A417-4432-9BB4-F92A159EC839}" dt="2026-05-12T03:07:00.010" v="296" actId="6549"/>
        <pc:sldMkLst>
          <pc:docMk/>
          <pc:sldMk cId="86012089" sldId="300"/>
        </pc:sldMkLst>
        <pc:spChg chg="mod">
          <ac:chgData name="District U-3" userId="c0f18e9f-6603-47b6-a60c-281ce0562129" providerId="ADAL" clId="{E48C2927-A417-4432-9BB4-F92A159EC839}" dt="2026-05-12T02:59:56.762" v="190" actId="6549"/>
          <ac:spMkLst>
            <pc:docMk/>
            <pc:sldMk cId="86012089" sldId="300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7:00.010" v="296" actId="6549"/>
          <ac:spMkLst>
            <pc:docMk/>
            <pc:sldMk cId="86012089" sldId="300"/>
            <ac:spMk id="8" creationId="{85C4995F-A630-2F6F-C14E-BCC57A393CB8}"/>
          </ac:spMkLst>
        </pc:spChg>
      </pc:sldChg>
      <pc:sldChg chg="modSp mod">
        <pc:chgData name="District U-3" userId="c0f18e9f-6603-47b6-a60c-281ce0562129" providerId="ADAL" clId="{E48C2927-A417-4432-9BB4-F92A159EC839}" dt="2026-05-12T03:07:03.449" v="297" actId="6549"/>
        <pc:sldMkLst>
          <pc:docMk/>
          <pc:sldMk cId="286571235" sldId="301"/>
        </pc:sldMkLst>
        <pc:spChg chg="mod">
          <ac:chgData name="District U-3" userId="c0f18e9f-6603-47b6-a60c-281ce0562129" providerId="ADAL" clId="{E48C2927-A417-4432-9BB4-F92A159EC839}" dt="2026-05-12T03:00:01.979" v="198" actId="6549"/>
          <ac:spMkLst>
            <pc:docMk/>
            <pc:sldMk cId="286571235" sldId="301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7:03.449" v="297" actId="6549"/>
          <ac:spMkLst>
            <pc:docMk/>
            <pc:sldMk cId="286571235" sldId="301"/>
            <ac:spMk id="8" creationId="{85C4995F-A630-2F6F-C14E-BCC57A393CB8}"/>
          </ac:spMkLst>
        </pc:spChg>
      </pc:sldChg>
      <pc:sldChg chg="modSp mod">
        <pc:chgData name="District U-3" userId="c0f18e9f-6603-47b6-a60c-281ce0562129" providerId="ADAL" clId="{E48C2927-A417-4432-9BB4-F92A159EC839}" dt="2026-05-12T03:07:07.702" v="298" actId="6549"/>
        <pc:sldMkLst>
          <pc:docMk/>
          <pc:sldMk cId="334360376" sldId="302"/>
        </pc:sldMkLst>
        <pc:spChg chg="mod">
          <ac:chgData name="District U-3" userId="c0f18e9f-6603-47b6-a60c-281ce0562129" providerId="ADAL" clId="{E48C2927-A417-4432-9BB4-F92A159EC839}" dt="2026-05-12T03:00:07.214" v="206" actId="6549"/>
          <ac:spMkLst>
            <pc:docMk/>
            <pc:sldMk cId="334360376" sldId="302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7:07.702" v="298" actId="6549"/>
          <ac:spMkLst>
            <pc:docMk/>
            <pc:sldMk cId="334360376" sldId="302"/>
            <ac:spMk id="8" creationId="{85C4995F-A630-2F6F-C14E-BCC57A393CB8}"/>
          </ac:spMkLst>
        </pc:spChg>
      </pc:sldChg>
      <pc:sldChg chg="modSp mod">
        <pc:chgData name="District U-3" userId="c0f18e9f-6603-47b6-a60c-281ce0562129" providerId="ADAL" clId="{E48C2927-A417-4432-9BB4-F92A159EC839}" dt="2026-05-12T03:07:11.770" v="299" actId="6549"/>
        <pc:sldMkLst>
          <pc:docMk/>
          <pc:sldMk cId="899029304" sldId="303"/>
        </pc:sldMkLst>
        <pc:spChg chg="mod">
          <ac:chgData name="District U-3" userId="c0f18e9f-6603-47b6-a60c-281ce0562129" providerId="ADAL" clId="{E48C2927-A417-4432-9BB4-F92A159EC839}" dt="2026-05-12T03:00:12.267" v="214" actId="6549"/>
          <ac:spMkLst>
            <pc:docMk/>
            <pc:sldMk cId="899029304" sldId="303"/>
            <ac:spMk id="4" creationId="{D98F8460-31FC-1A02-76B8-ECEF7C90403A}"/>
          </ac:spMkLst>
        </pc:spChg>
        <pc:spChg chg="mod">
          <ac:chgData name="District U-3" userId="c0f18e9f-6603-47b6-a60c-281ce0562129" providerId="ADAL" clId="{E48C2927-A417-4432-9BB4-F92A159EC839}" dt="2026-05-12T03:07:11.770" v="299" actId="6549"/>
          <ac:spMkLst>
            <pc:docMk/>
            <pc:sldMk cId="899029304" sldId="303"/>
            <ac:spMk id="8" creationId="{85C4995F-A630-2F6F-C14E-BCC57A393CB8}"/>
          </ac:spMkLst>
        </pc:spChg>
      </pc:sldChg>
      <pc:sldChg chg="delSp add del mod setBg">
        <pc:chgData name="District U-3" userId="c0f18e9f-6603-47b6-a60c-281ce0562129" providerId="ADAL" clId="{E48C2927-A417-4432-9BB4-F92A159EC839}" dt="2026-05-12T02:54:01.981" v="35" actId="2696"/>
        <pc:sldMkLst>
          <pc:docMk/>
          <pc:sldMk cId="0" sldId="304"/>
        </pc:sldMkLst>
        <pc:picChg chg="del">
          <ac:chgData name="District U-3" userId="c0f18e9f-6603-47b6-a60c-281ce0562129" providerId="ADAL" clId="{E48C2927-A417-4432-9BB4-F92A159EC839}" dt="2026-05-12T02:52:24.566" v="1" actId="21"/>
          <ac:picMkLst>
            <pc:docMk/>
            <pc:sldMk cId="0" sldId="304"/>
            <ac:picMk id="5" creationId="{F84C203B-E97F-6FDD-F826-55434002719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DF354-2B02-4160-BF93-31C3A8E782F1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C1ED36-0BB5-4D7B-8469-C2EB57494E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4058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D5B9C6-4D86-4FB7-B60D-F4983210E8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C740EBB-3DD0-4134-8560-E9551BE5B6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4BFD32-5BC3-4826-8C66-9F899D07E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A6D6-52B4-4B5D-AA2D-59DB0EE9B6D9}" type="datetime1">
              <a:rPr lang="fr-CA" smtClean="0"/>
              <a:t>2026-05-11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812A6C8-7C04-4160-B423-1F6FA9DF5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080F0D-D42A-42C3-A92B-A16F31032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72562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23B69E-06C1-4AAC-B486-73220CBFB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DF0BBF4-C30E-4B34-823F-5E6C08D949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47EB75-799B-4D9F-B772-F66C99C9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F28C-1F15-4661-94FC-BB822D6A7B70}" type="datetime1">
              <a:rPr lang="fr-CA" smtClean="0"/>
              <a:t>2026-05-11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0FE11C-80E6-42A9-8C83-7A541EB3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852F38F-AF8D-4FB7-8B74-28839AEA1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23178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48DE8AE-89FA-4505-994F-C280672302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8457CEA-0B53-4826-80A1-CE6AA8934E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363C2D8-A942-4B60-B706-9B0B067B4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5DA6E-32D3-45AA-BA79-5B9BE5C02870}" type="datetime1">
              <a:rPr lang="fr-CA" smtClean="0"/>
              <a:t>2026-05-11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73D273F-E88C-4D6A-8270-C3DB0A074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DC681D-D408-48E5-80AF-FCDC1569C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31050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e du titr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57" name="Texte niveau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5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041532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3AC691-C6A8-4B9D-B292-32BEE251B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939B642-2F10-4308-A12F-AECA7D3B9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049B13A-F08B-40C0-9B15-E58AE705A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D20D5-F387-457C-968C-1541F0249215}" type="datetime1">
              <a:rPr lang="fr-CA" smtClean="0"/>
              <a:t>2026-05-11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67FA3F9-59D1-4C10-9444-CB1650BCB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8F00B3-80D6-457E-9370-1E59FAB04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8611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E7618F-CF64-4167-BC84-494659E08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88A1DF8-4440-4481-9D3A-BB249CBBE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5F4E22-FECB-48D3-AD34-79E604A0B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2819C-7D21-4755-AD99-782597E79FC3}" type="datetime1">
              <a:rPr lang="fr-CA" smtClean="0"/>
              <a:t>2026-05-11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81F5E4A-1262-4BF7-9BDC-7A4B34266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53A1F2-264C-4EB3-9858-7292A325E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19383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8EA37A-91CF-4AA0-A21B-82A297CC4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93649E-38EB-4DCC-BC38-473B8392A0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E740830-50E7-4E0F-9CB7-C3BD53C6CF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FA3391F-A425-4B23-BBB6-C36A9E093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D3762-4F96-4552-9EE1-8A8B65B22596}" type="datetime1">
              <a:rPr lang="fr-CA" smtClean="0"/>
              <a:t>2026-05-11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F04FDDC-2FF1-4B3E-B726-13A923074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2BF06F2-D410-4ACE-8CDE-048AAAA17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40663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47D62D-2D9B-4D43-9BD1-914B689C3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434CD6-9A12-4DCF-A52E-4C8F32CC6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DF30D6D-323D-455D-AE6C-B864B5BBD9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3CEB104-0360-4E46-87C1-110F6E8684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2D6F5B6-B6ED-4C6F-B9FA-605CEC5FD2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30E8EC2-F665-4E5E-B7DD-D965DD6E8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418DE-C0D0-4BC8-9509-6ECEA3FDB43A}" type="datetime1">
              <a:rPr lang="fr-CA" smtClean="0"/>
              <a:t>2026-05-11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FE0E3B1-955F-4B6F-AED1-7B3C0C932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34F8E4C-C439-40B0-A886-554ACCF5C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68671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379075-5567-4974-9838-6AF8A9D53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34D146C-618B-4ED2-82CC-5CEEF405C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33480-B839-4A9B-AC3F-877737B4C9A4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55C5BA5-7A11-4DC5-B4E2-7B6E15030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1062342-72B4-4C6C-9E9E-AC97CF719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48977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DF23797-DDBA-4046-95FE-0E0A33934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9611D-EA1B-45A1-9FD1-8995B12B4020}" type="datetime1">
              <a:rPr lang="fr-CA" smtClean="0"/>
              <a:t>2026-05-11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EC9100B-B5F7-4FF0-8AD6-22C2AC0FF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7B9498D-412A-4975-90A7-98D6FC220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73272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E13A98-F137-4599-82E3-209752800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8EC6EA-936A-4AA6-9A85-DD3B43A0D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E00AE8-43AA-4219-8A0F-0D104A81F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E94DA14-C87B-453E-BE61-56F9EF0A9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A4378-CA23-4A46-9EB1-0CFE3E919541}" type="datetime1">
              <a:rPr lang="fr-CA" smtClean="0"/>
              <a:t>2026-05-11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CFCADCA-2CA6-413A-B953-31403AAAA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19CE087-FF6F-451C-9934-A80F1DC21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78701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63ABDC-B517-4086-9BBF-C9042E6D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2DF078F-B4A0-4238-BB9A-FCBEA159A8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4F8189A-C455-4AB1-9838-9CC99050B2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715471-41CC-4252-81FB-84DDE74DB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F29BE-9EE4-4AFF-81FB-9661CC5032A7}" type="datetime1">
              <a:rPr lang="fr-CA" smtClean="0"/>
              <a:t>2026-05-11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391FD45-6D19-4AC3-9637-22EB93ADD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Le nouveau LIONS PORTAL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531228D-BE35-401B-8E51-47F2B6212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44433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C4653E8-2BAE-499B-97B0-A29422C10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E9CAC4-905F-4CB7-AEFE-6ADBDA3FA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4CE4BA4-B108-42F9-A05D-9EA76ED53A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F270A-235E-4CEA-83DF-FE12FF0C1899}" type="datetime1">
              <a:rPr lang="fr-CA" smtClean="0"/>
              <a:t>2026-05-11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6384AAE-EF73-4F79-8EA5-EA54B77444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/>
              <a:t>Le nouveau LIONS PORTAL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9ADEBA-6124-4F29-979E-D79862B37C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8E007-CBCE-47FA-91D3-362CF59E97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0705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mailto:secretaire@lions7iles.ca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districtu3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onsclubs.org/fr" TargetMode="External"/><Relationship Id="rId2" Type="http://schemas.openxmlformats.org/officeDocument/2006/relationships/hyperlink" Target="https://www.districtu3.com/pdf/Formations/GuideInscriptionPortal.pdf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ionsinternational.my.site.com/s/login/?language=en_US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districtu3.com/pdf/Formations/GuideInscriptionPortal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districtu3.com/Congres/2025/Secretaire/Declarer_une_activite_sur_PortalLions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Box 8"/>
          <p:cNvSpPr txBox="1"/>
          <p:nvPr/>
        </p:nvSpPr>
        <p:spPr>
          <a:xfrm>
            <a:off x="8922984" y="3444410"/>
            <a:ext cx="92396" cy="471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457184">
              <a:defRPr sz="3500" b="0">
                <a:latin typeface="Lucida Handwriting Italic"/>
                <a:ea typeface="Lucida Handwriting Italic"/>
                <a:cs typeface="Lucida Handwriting Italic"/>
                <a:sym typeface="Lucida Handwriting Italic"/>
              </a:defRPr>
            </a:pPr>
            <a:endParaRPr sz="2461" dirty="0"/>
          </a:p>
        </p:txBody>
      </p:sp>
      <p:sp>
        <p:nvSpPr>
          <p:cNvPr id="120" name="TextBox 3"/>
          <p:cNvSpPr txBox="1"/>
          <p:nvPr/>
        </p:nvSpPr>
        <p:spPr>
          <a:xfrm>
            <a:off x="6544275" y="2365218"/>
            <a:ext cx="5619096" cy="10011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anchor="ctr">
            <a:spAutoFit/>
          </a:bodyPr>
          <a:lstStyle>
            <a:lvl1pPr algn="just" defTabSz="650240">
              <a:defRPr sz="42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2953" b="1" dirty="0"/>
              <a:t>Atelier des </a:t>
            </a:r>
            <a:r>
              <a:rPr lang="fr-CA" sz="2953" b="1" dirty="0"/>
              <a:t>secrétaires</a:t>
            </a:r>
            <a:br>
              <a:rPr lang="fr-CA" sz="2953" b="1" dirty="0"/>
            </a:br>
            <a:r>
              <a:rPr lang="fr-CA" sz="2953" b="1" dirty="0"/>
              <a:t>Partie 2 – Le LION PORTAL</a:t>
            </a:r>
          </a:p>
        </p:txBody>
      </p:sp>
      <p:sp>
        <p:nvSpPr>
          <p:cNvPr id="122" name="TextBox 4"/>
          <p:cNvSpPr txBox="1"/>
          <p:nvPr/>
        </p:nvSpPr>
        <p:spPr>
          <a:xfrm>
            <a:off x="2705076" y="5164008"/>
            <a:ext cx="3758143" cy="15640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tIns="45719" rIns="45719" bIns="45719">
            <a:spAutoFit/>
          </a:bodyPr>
          <a:lstStyle/>
          <a:p>
            <a:pPr defTabSz="457184">
              <a:defRPr sz="3400">
                <a:latin typeface="Calibri"/>
                <a:ea typeface="Calibri"/>
                <a:cs typeface="Calibri"/>
                <a:sym typeface="Calibri"/>
              </a:defRPr>
            </a:pPr>
            <a:r>
              <a:rPr lang="fr-CA" sz="2391" b="1" dirty="0"/>
              <a:t>Animatrice </a:t>
            </a:r>
            <a:r>
              <a:rPr sz="2391" b="1" dirty="0"/>
              <a:t>:</a:t>
            </a:r>
          </a:p>
          <a:p>
            <a:pPr defTabSz="457184">
              <a:defRPr sz="3400">
                <a:latin typeface="Calibri"/>
                <a:ea typeface="Calibri"/>
                <a:cs typeface="Calibri"/>
                <a:sym typeface="Calibri"/>
              </a:defRPr>
            </a:pPr>
            <a:r>
              <a:rPr sz="2391" b="1" dirty="0"/>
              <a:t>Lion </a:t>
            </a:r>
            <a:r>
              <a:rPr lang="fr-CA" sz="2391" b="1" dirty="0"/>
              <a:t>Sylvie Simard</a:t>
            </a:r>
            <a:endParaRPr sz="2391" b="1" dirty="0"/>
          </a:p>
          <a:p>
            <a:pPr defTabSz="457184">
              <a:defRPr sz="3400">
                <a:latin typeface="Calibri"/>
                <a:ea typeface="Calibri"/>
                <a:cs typeface="Calibri"/>
                <a:sym typeface="Calibri"/>
              </a:defRPr>
            </a:pPr>
            <a:r>
              <a:rPr sz="2391" b="1" dirty="0"/>
              <a:t>Club Lions de </a:t>
            </a:r>
            <a:r>
              <a:rPr lang="fr-CA" sz="2391" b="1" dirty="0"/>
              <a:t>Sept-Îles</a:t>
            </a:r>
          </a:p>
          <a:p>
            <a:pPr defTabSz="457184">
              <a:defRPr sz="3400">
                <a:latin typeface="Calibri"/>
                <a:ea typeface="Calibri"/>
                <a:cs typeface="Calibri"/>
                <a:sym typeface="Calibri"/>
              </a:defRPr>
            </a:pPr>
            <a:r>
              <a:rPr lang="fr-CA" sz="2391" b="1" dirty="0">
                <a:hlinkClick r:id="rId2"/>
              </a:rPr>
              <a:t>Sylvie.Simard@lions7iles.ca</a:t>
            </a:r>
            <a:r>
              <a:rPr lang="fr-CA" sz="2391" b="1" dirty="0"/>
              <a:t>  </a:t>
            </a:r>
            <a:endParaRPr sz="2391" b="1" dirty="0"/>
          </a:p>
        </p:txBody>
      </p:sp>
      <p:pic>
        <p:nvPicPr>
          <p:cNvPr id="123" name="lionlogo_2c.gif" descr="lionlogo_2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04320" y="384004"/>
            <a:ext cx="1286471" cy="1215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18F31EC-7C66-9536-2AD4-75DDA095419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646DE52-5170-B240-615D-1E2AE912185C}"/>
              </a:ext>
            </a:extLst>
          </p:cNvPr>
          <p:cNvSpPr txBox="1"/>
          <p:nvPr/>
        </p:nvSpPr>
        <p:spPr>
          <a:xfrm>
            <a:off x="7726681" y="5369748"/>
            <a:ext cx="435483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25" dirty="0">
                <a:solidFill>
                  <a:srgbClr val="FF0000"/>
                </a:solidFill>
              </a:rPr>
              <a:t>Pour accéder au cours d’aujourd’hui allez sur </a:t>
            </a:r>
            <a:r>
              <a:rPr lang="fr-FR" sz="1125" dirty="0">
                <a:hlinkClick r:id="rId4"/>
              </a:rPr>
              <a:t>www.districtu3.com</a:t>
            </a:r>
            <a:endParaRPr lang="fr-FR" sz="1125" dirty="0"/>
          </a:p>
          <a:p>
            <a:r>
              <a:rPr lang="fr-FR" sz="1125" b="1" dirty="0"/>
              <a:t>Menu :</a:t>
            </a:r>
          </a:p>
          <a:p>
            <a:pPr marL="200911" indent="-200911">
              <a:buFontTx/>
              <a:buChar char="-"/>
            </a:pPr>
            <a:r>
              <a:rPr lang="fr-FR" sz="1125" dirty="0"/>
              <a:t>Formation et liens</a:t>
            </a:r>
          </a:p>
          <a:p>
            <a:pPr marL="658111" lvl="1" indent="-200911">
              <a:buFontTx/>
              <a:buChar char="-"/>
            </a:pPr>
            <a:r>
              <a:rPr lang="fr-FR" sz="1125" dirty="0"/>
              <a:t>Ateliers du Congrès Mai 2025:</a:t>
            </a:r>
          </a:p>
          <a:p>
            <a:pPr marL="979568" lvl="2" indent="-200911">
              <a:buFontTx/>
              <a:buChar char="-"/>
            </a:pPr>
            <a:r>
              <a:rPr lang="fr-FR" sz="1125" dirty="0"/>
              <a:t>Atelier de secrétaire</a:t>
            </a:r>
          </a:p>
          <a:p>
            <a:pPr marL="1301025" lvl="3" indent="-200911">
              <a:buFontTx/>
              <a:buChar char="-"/>
            </a:pPr>
            <a:r>
              <a:rPr lang="fr-FR" sz="1125" dirty="0"/>
              <a:t>Partie 2 (Lion Portal)</a:t>
            </a:r>
            <a:endParaRPr lang="fr-CA" sz="1125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84C203B-E97F-6FDD-F826-5543400271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48896"/>
            <a:ext cx="1286472" cy="1285216"/>
          </a:xfrm>
          <a:prstGeom prst="rect">
            <a:avLst/>
          </a:prstGeom>
        </p:spPr>
      </p:pic>
      <p:sp>
        <p:nvSpPr>
          <p:cNvPr id="7" name="Titre 3">
            <a:extLst>
              <a:ext uri="{FF2B5EF4-FFF2-40B4-BE49-F238E27FC236}">
                <a16:creationId xmlns:a16="http://schemas.microsoft.com/office/drawing/2014/main" id="{3753DB6C-01A8-AA96-4438-81855BE5D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5076" y="262522"/>
            <a:ext cx="6199244" cy="1680578"/>
          </a:xfrm>
        </p:spPr>
        <p:txBody>
          <a:bodyPr>
            <a:normAutofit/>
          </a:bodyPr>
          <a:lstStyle/>
          <a:p>
            <a:pPr algn="ctr"/>
            <a:r>
              <a:rPr lang="fr-CA" b="1" dirty="0"/>
              <a:t>Congrès Lions District U-3</a:t>
            </a:r>
            <a:br>
              <a:rPr lang="fr-CA" b="1" dirty="0"/>
            </a:br>
            <a:r>
              <a:rPr lang="fr-CA" b="1" dirty="0"/>
              <a:t>16 mai 2026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384F0EB-656A-F815-4ABC-BCCAED4187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100" y="2153156"/>
            <a:ext cx="2088899" cy="267691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629FA91-392C-BA51-E29F-6DADA597A3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0850" y="180062"/>
            <a:ext cx="6697100" cy="612789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4FEF2BB-98AE-8F9D-32DB-3A669761C95E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10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C8174F-F418-83CC-65BC-18F8DB0C7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D49BD-0807-4305-B047-942A23F6009E}" type="datetime1">
              <a:rPr lang="fr-CA" smtClean="0"/>
              <a:t>2026-05-11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3DD2790-9D74-5BAC-DEAF-B7BF770ED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2709ED3-C13D-2002-C5D4-F46D3FD60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10</a:t>
            </a:fld>
            <a:endParaRPr lang="fr-CA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1224D2E-851B-8AB5-3E38-76F0CBE98C53}"/>
              </a:ext>
            </a:extLst>
          </p:cNvPr>
          <p:cNvSpPr txBox="1"/>
          <p:nvPr/>
        </p:nvSpPr>
        <p:spPr>
          <a:xfrm>
            <a:off x="1570264" y="251149"/>
            <a:ext cx="163775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2800" b="1" dirty="0"/>
              <a:t>Créer une</a:t>
            </a:r>
          </a:p>
          <a:p>
            <a:r>
              <a:rPr lang="fr-CA" sz="2800" b="1" dirty="0"/>
              <a:t>nouvelle</a:t>
            </a:r>
          </a:p>
          <a:p>
            <a:r>
              <a:rPr lang="fr-CA" sz="2800" b="1" dirty="0"/>
              <a:t>ACTIVITÉ</a:t>
            </a:r>
          </a:p>
          <a:p>
            <a:r>
              <a:rPr lang="fr-CA" sz="2800" b="1" dirty="0"/>
              <a:t>(suite)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F1AB3F9-F051-5C36-2183-AE47AFAC8AED}"/>
              </a:ext>
            </a:extLst>
          </p:cNvPr>
          <p:cNvSpPr txBox="1"/>
          <p:nvPr/>
        </p:nvSpPr>
        <p:spPr>
          <a:xfrm>
            <a:off x="1634028" y="3268980"/>
            <a:ext cx="197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0070C0"/>
                </a:solidFill>
              </a:rPr>
              <a:t>Page 3 de 4 </a:t>
            </a:r>
            <a:endParaRPr lang="fr-FR" sz="1600" dirty="0">
              <a:solidFill>
                <a:srgbClr val="0070C0"/>
              </a:solidFill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082D198E-BEC8-CD6C-AE13-AFD0D4563ECE}"/>
              </a:ext>
            </a:extLst>
          </p:cNvPr>
          <p:cNvCxnSpPr/>
          <p:nvPr/>
        </p:nvCxnSpPr>
        <p:spPr>
          <a:xfrm>
            <a:off x="2862553" y="3429000"/>
            <a:ext cx="3378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3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8E1EBBA-A87C-80F4-ED00-69F12B08D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249" y="2179020"/>
            <a:ext cx="7182852" cy="2848373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8E6415B-E848-517D-460B-1EE1BD9B3B7E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11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ADE1FB2-E94C-05B5-9D36-1C512410C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A2E46-918C-43BC-991B-463C54CF3B82}" type="datetime1">
              <a:rPr lang="fr-CA" smtClean="0"/>
              <a:t>2026-05-11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7371E49-7CBD-B50E-E975-406A5E420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1773682-DF5C-47B9-FD41-A31228023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11</a:t>
            </a:fld>
            <a:endParaRPr lang="fr-CA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245B81A-EFEA-62B8-C761-62A26E8EA4F9}"/>
              </a:ext>
            </a:extLst>
          </p:cNvPr>
          <p:cNvSpPr txBox="1"/>
          <p:nvPr/>
        </p:nvSpPr>
        <p:spPr>
          <a:xfrm>
            <a:off x="1579821" y="240887"/>
            <a:ext cx="8049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Créer une nouvelle ACTIVITÉ (suite)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7954F18-93ED-42EE-5554-B4C31FD3D055}"/>
              </a:ext>
            </a:extLst>
          </p:cNvPr>
          <p:cNvSpPr txBox="1"/>
          <p:nvPr/>
        </p:nvSpPr>
        <p:spPr>
          <a:xfrm>
            <a:off x="1131108" y="3259723"/>
            <a:ext cx="197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0070C0"/>
                </a:solidFill>
              </a:rPr>
              <a:t>Page 4 de 4 </a:t>
            </a:r>
            <a:endParaRPr lang="fr-FR" sz="1600" dirty="0">
              <a:solidFill>
                <a:srgbClr val="0070C0"/>
              </a:solidFill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E4735E7-9010-5DBD-47C3-8C6DF3C796EB}"/>
              </a:ext>
            </a:extLst>
          </p:cNvPr>
          <p:cNvCxnSpPr/>
          <p:nvPr/>
        </p:nvCxnSpPr>
        <p:spPr>
          <a:xfrm>
            <a:off x="2359633" y="3419743"/>
            <a:ext cx="3378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1327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2B92B83-F61E-3556-68E1-0EC35E738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8911" y="106370"/>
            <a:ext cx="6532558" cy="458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 cliquant sur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ENREGISTRER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précédemment,</a:t>
            </a: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il se peut que vous ayez à revenir si vous avez</a:t>
            </a: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complété l'activité, il vous restera à cliquer</a:t>
            </a: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sur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RAPPORT COMPLET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: 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eriod"/>
              <a:tabLst/>
            </a:pPr>
            <a:endParaRPr lang="fr-FR" altLang="fr-FR"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eriod"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2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1CE1BF4-A73F-65AD-478C-BD2095D81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995" y="558637"/>
            <a:ext cx="5915025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56567260-D798-9C21-4969-6310DBAAF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352" y="4139304"/>
            <a:ext cx="821250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Votre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ACTIVITÉ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est maintenant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COMPLÉTÉ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TERMINÉ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… </a:t>
            </a:r>
            <a:b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L'écran va rester sur celle-ci même si vous avez TERMINÉ, vous pouvez donc cliquer sur ….. Suite à la diapo 13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10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                 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807A9FD0-A6B1-4F0D-869A-450EEBAF6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447" y="4591662"/>
            <a:ext cx="7686675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AD8BF3A-FF9B-8AB4-C87B-8BFA3395C83E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12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0153AC3-D552-0B0B-5A79-76E63C69C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B6AD2-78DA-4DA5-86A2-434DDF795144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B1EF517-C73C-94EE-B013-323F729F3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43569" y="6382123"/>
            <a:ext cx="4114800" cy="365125"/>
          </a:xfrm>
        </p:spPr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0CFEE2F4-5D39-D797-C7EF-A7381802A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12</a:t>
            </a:fld>
            <a:endParaRPr lang="fr-CA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60A7A3E-77CC-61AF-255E-6BEFE39B73CA}"/>
              </a:ext>
            </a:extLst>
          </p:cNvPr>
          <p:cNvSpPr txBox="1"/>
          <p:nvPr/>
        </p:nvSpPr>
        <p:spPr>
          <a:xfrm>
            <a:off x="793088" y="828007"/>
            <a:ext cx="211455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2800" b="1" dirty="0"/>
              <a:t>Créer </a:t>
            </a:r>
          </a:p>
          <a:p>
            <a:r>
              <a:rPr lang="fr-CA" sz="2800" b="1" dirty="0"/>
              <a:t>une nouvelle</a:t>
            </a:r>
          </a:p>
          <a:p>
            <a:r>
              <a:rPr lang="fr-CA" sz="2800" b="1" dirty="0"/>
              <a:t>ACTIVITÉ</a:t>
            </a:r>
          </a:p>
          <a:p>
            <a:r>
              <a:rPr lang="fr-CA" sz="2800" b="1" dirty="0"/>
              <a:t>(suite)</a:t>
            </a:r>
          </a:p>
        </p:txBody>
      </p:sp>
    </p:spTree>
    <p:extLst>
      <p:ext uri="{BB962C8B-B14F-4D97-AF65-F5344CB8AC3E}">
        <p14:creationId xmlns:p14="http://schemas.microsoft.com/office/powerpoint/2010/main" val="1869874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9C76EC-33DF-4CD1-161B-11FE456F8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6475" y="1201175"/>
            <a:ext cx="8287846" cy="3354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altLang="fr-FR" sz="1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Sélectionnez la ligne de votre activité p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our la modifier en allant à droite de la ligne: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16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      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fr-CA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5F8AE78F-549C-221A-C6E3-61AB9D037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475" y="2077877"/>
            <a:ext cx="7648575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13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A1AA917-9179-C389-B139-AA7B3A07F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03389-9508-427B-B697-1FF2E253CF47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3BC4C61-A5A9-1F29-4AB2-CE002BD0E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0F36DBE-EDC7-E518-3EA0-6569A47B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13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7698D57-4C9C-FF0B-DA0A-68198A3C13D9}"/>
              </a:ext>
            </a:extLst>
          </p:cNvPr>
          <p:cNvSpPr txBox="1"/>
          <p:nvPr/>
        </p:nvSpPr>
        <p:spPr>
          <a:xfrm>
            <a:off x="1579821" y="240887"/>
            <a:ext cx="8049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Créer une nouvelle ACTIVITÉ (suite)</a:t>
            </a:r>
          </a:p>
        </p:txBody>
      </p:sp>
    </p:spTree>
    <p:extLst>
      <p:ext uri="{BB962C8B-B14F-4D97-AF65-F5344CB8AC3E}">
        <p14:creationId xmlns:p14="http://schemas.microsoft.com/office/powerpoint/2010/main" val="1609894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15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14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7230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les nouveaux membres du C.A.</a:t>
            </a: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918FCFC4-FFDC-D3EA-A4A6-598FDA5DFB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526" y="583654"/>
            <a:ext cx="8045792" cy="472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Revenir à la page d'accueil du Portal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6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                                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fr-FR" altLang="fr-FR"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Cliquez sur MON C.A.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16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      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2C31188-A292-1446-B2CF-38FDA0D65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026" y="1201175"/>
            <a:ext cx="7458075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F22F8A35-2972-B3A1-F509-113113A99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026" y="2832695"/>
            <a:ext cx="745807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56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16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15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8113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les nouveaux membres du C.A. (suite)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0E5631-87D9-38BE-4B2D-182BA50B0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081176"/>
            <a:ext cx="10603230" cy="493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327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17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16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8113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les nouveaux membres du C.A. (suite)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D28B8C4-B722-4143-B05C-C49DB0538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788" y="2641081"/>
            <a:ext cx="6430272" cy="247684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1C897CF-0EE4-2487-69B3-2DB91C5FB66E}"/>
              </a:ext>
            </a:extLst>
          </p:cNvPr>
          <p:cNvSpPr txBox="1"/>
          <p:nvPr/>
        </p:nvSpPr>
        <p:spPr>
          <a:xfrm>
            <a:off x="2068830" y="1480837"/>
            <a:ext cx="5294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Étant à l’étape d’ajout des nouveaux membres du C.A.,</a:t>
            </a:r>
          </a:p>
          <a:p>
            <a:r>
              <a:rPr lang="fr-CA" dirty="0"/>
              <a:t>Cliquez sur 1) CRÉER UNE NOUVELLE ASSIGNATION et</a:t>
            </a:r>
          </a:p>
          <a:p>
            <a:r>
              <a:rPr lang="fr-CA" dirty="0"/>
              <a:t>Cliquez sur 2) SUIVANT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9279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18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17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8113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les nouveaux membres du C.A. (suite)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11786C8-79E0-2FB9-E04E-A03B3AE4A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564" y="2855241"/>
            <a:ext cx="7182852" cy="254353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A5B1127-59C0-7DEA-28B6-AA5FCB82E1E4}"/>
              </a:ext>
            </a:extLst>
          </p:cNvPr>
          <p:cNvSpPr txBox="1"/>
          <p:nvPr/>
        </p:nvSpPr>
        <p:spPr>
          <a:xfrm>
            <a:off x="2424564" y="1771650"/>
            <a:ext cx="6904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Au </a:t>
            </a:r>
            <a:r>
              <a:rPr lang="fr-CA" dirty="0">
                <a:solidFill>
                  <a:srgbClr val="FF0000"/>
                </a:solidFill>
              </a:rPr>
              <a:t>printemps</a:t>
            </a:r>
            <a:r>
              <a:rPr lang="fr-CA" dirty="0"/>
              <a:t>, vous devrez cliquer sur </a:t>
            </a:r>
            <a:r>
              <a:rPr lang="fr-CA" dirty="0">
                <a:solidFill>
                  <a:srgbClr val="FF0000"/>
                </a:solidFill>
              </a:rPr>
              <a:t>PROCHAINE ANNÉE LIONS</a:t>
            </a:r>
          </a:p>
          <a:p>
            <a:r>
              <a:rPr lang="fr-CA" dirty="0"/>
              <a:t>Mais après le 1</a:t>
            </a:r>
            <a:r>
              <a:rPr lang="fr-CA" baseline="30000" dirty="0"/>
              <a:t>er</a:t>
            </a:r>
            <a:r>
              <a:rPr lang="fr-CA" dirty="0"/>
              <a:t> juillet, vous devrez cliquer sur</a:t>
            </a:r>
            <a:r>
              <a:rPr lang="fr-CA" dirty="0">
                <a:solidFill>
                  <a:srgbClr val="0070C0"/>
                </a:solidFill>
              </a:rPr>
              <a:t> ANNÉE LIONS EN COURS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101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19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18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8113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les nouveaux membres du C.A. (suite)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A5B1127-59C0-7DEA-28B6-AA5FCB82E1E4}"/>
              </a:ext>
            </a:extLst>
          </p:cNvPr>
          <p:cNvSpPr txBox="1"/>
          <p:nvPr/>
        </p:nvSpPr>
        <p:spPr>
          <a:xfrm>
            <a:off x="2556847" y="1277624"/>
            <a:ext cx="86937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Choisir quel </a:t>
            </a:r>
            <a:r>
              <a:rPr lang="fr-CA" dirty="0">
                <a:solidFill>
                  <a:srgbClr val="FF0000"/>
                </a:solidFill>
              </a:rPr>
              <a:t>type de titre </a:t>
            </a:r>
            <a:r>
              <a:rPr lang="fr-CA" dirty="0"/>
              <a:t>vous voulez attitrer au membre du C.A.</a:t>
            </a:r>
          </a:p>
          <a:p>
            <a:r>
              <a:rPr lang="fr-CA" dirty="0"/>
              <a:t>Normalement on sélectionne </a:t>
            </a:r>
            <a:r>
              <a:rPr lang="fr-CA" dirty="0">
                <a:solidFill>
                  <a:srgbClr val="FF0000"/>
                </a:solidFill>
              </a:rPr>
              <a:t>OFFICIEL</a:t>
            </a:r>
            <a:r>
              <a:rPr lang="fr-CA" dirty="0"/>
              <a:t>, mais si vous avez déjà créé des titres locaux à votre</a:t>
            </a:r>
          </a:p>
          <a:p>
            <a:r>
              <a:rPr lang="fr-CA" dirty="0"/>
              <a:t>Club, vous pourrez sélectionner </a:t>
            </a:r>
            <a:r>
              <a:rPr lang="fr-CA" dirty="0">
                <a:solidFill>
                  <a:srgbClr val="FF0000"/>
                </a:solidFill>
              </a:rPr>
              <a:t>LOCAL à la ligne 2</a:t>
            </a:r>
            <a:r>
              <a:rPr lang="fr-CA" dirty="0"/>
              <a:t>.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22BF6FB-021D-EC88-8E86-D81CFAF1B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607" y="2561358"/>
            <a:ext cx="6887536" cy="299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1507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20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19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8113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les nouveaux membres du C.A. (suite)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A5B1127-59C0-7DEA-28B6-AA5FCB82E1E4}"/>
              </a:ext>
            </a:extLst>
          </p:cNvPr>
          <p:cNvSpPr txBox="1"/>
          <p:nvPr/>
        </p:nvSpPr>
        <p:spPr>
          <a:xfrm>
            <a:off x="2556847" y="1277624"/>
            <a:ext cx="7661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En choisissant le titre </a:t>
            </a:r>
            <a:r>
              <a:rPr lang="fr-CA" dirty="0">
                <a:solidFill>
                  <a:srgbClr val="FF0000"/>
                </a:solidFill>
              </a:rPr>
              <a:t>OFFICIEL</a:t>
            </a:r>
            <a:r>
              <a:rPr lang="fr-CA" dirty="0"/>
              <a:t>, il vous présente quel titre attribué à la personne</a:t>
            </a:r>
          </a:p>
          <a:p>
            <a:r>
              <a:rPr lang="fr-CA" dirty="0"/>
              <a:t>À sélectionner ensuite :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E2C0BF1-141D-5E1A-6BC4-A467F8A74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35" y="1997772"/>
            <a:ext cx="5163467" cy="375337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0C08A0E-8E41-A14F-2695-7DF07E6BA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7375" y="2071670"/>
            <a:ext cx="5626425" cy="273752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D4BA78C-A441-EDD3-C2B7-BB1661A43F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1546" y="4809190"/>
            <a:ext cx="6146390" cy="714475"/>
          </a:xfrm>
          <a:prstGeom prst="rect">
            <a:avLst/>
          </a:prstGeom>
        </p:spPr>
      </p:pic>
      <p:sp>
        <p:nvSpPr>
          <p:cNvPr id="23" name="Flèche : angle droit 22">
            <a:extLst>
              <a:ext uri="{FF2B5EF4-FFF2-40B4-BE49-F238E27FC236}">
                <a16:creationId xmlns:a16="http://schemas.microsoft.com/office/drawing/2014/main" id="{46EB8BB9-0BA2-E734-E7C9-CBB0920E2274}"/>
              </a:ext>
            </a:extLst>
          </p:cNvPr>
          <p:cNvSpPr/>
          <p:nvPr/>
        </p:nvSpPr>
        <p:spPr>
          <a:xfrm>
            <a:off x="4960620" y="5641875"/>
            <a:ext cx="1268730" cy="695948"/>
          </a:xfrm>
          <a:prstGeom prst="bent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3C4F4EAA-452F-5F8E-87D1-6EEB7FE55668}"/>
              </a:ext>
            </a:extLst>
          </p:cNvPr>
          <p:cNvCxnSpPr/>
          <p:nvPr/>
        </p:nvCxnSpPr>
        <p:spPr>
          <a:xfrm>
            <a:off x="5543550" y="1923955"/>
            <a:ext cx="0" cy="3962495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482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737919-00A4-40C1-A1D3-934CD61B0407}"/>
              </a:ext>
            </a:extLst>
          </p:cNvPr>
          <p:cNvSpPr txBox="1"/>
          <p:nvPr/>
        </p:nvSpPr>
        <p:spPr>
          <a:xfrm>
            <a:off x="400050" y="2150453"/>
            <a:ext cx="11452859" cy="2972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fr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connecter sur LIONS INTERNATIONAL et LION PORTAL (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Diapos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</a:t>
            </a:r>
            <a:r>
              <a:rPr lang="fr-CA" sz="2200" i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</a:t>
            </a:r>
            <a:r>
              <a:rPr lang="fr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endParaRPr lang="fr-C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fr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Créer une nouvelle activité (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Diapos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 action="ppaction://hlinksldjump"/>
              </a:rPr>
              <a:t>9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 action="ppaction://hlinksldjump"/>
              </a:rPr>
              <a:t>10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 action="ppaction://hlinksldjump"/>
              </a:rPr>
              <a:t>11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 action="ppaction://hlinksldjump"/>
              </a:rPr>
              <a:t>12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 action="ppaction://hlinksldjump"/>
              </a:rPr>
              <a:t>13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3" action="ppaction://hlinksldjump"/>
              </a:rPr>
              <a:t>14</a:t>
            </a:r>
            <a:r>
              <a:rPr lang="fr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fr-CA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faire en continue selon vos activités de club</a:t>
            </a:r>
            <a:br>
              <a:rPr lang="fr-CA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CA" sz="16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fr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Ajouter les nouveaux membres du C.A. </a:t>
            </a:r>
            <a:r>
              <a:rPr lang="fr-C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Diapos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3" action="ppaction://hlinksldjump"/>
              </a:rPr>
              <a:t>15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5" action="ppaction://hlinksldjump"/>
              </a:rPr>
              <a:t>17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6" action="ppaction://hlinksldjump"/>
              </a:rPr>
              <a:t>18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7" action="ppaction://hlinksldjump"/>
              </a:rPr>
              <a:t>19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8" action="ppaction://hlinksldjump"/>
              </a:rPr>
              <a:t>20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A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fr-CA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 printemps</a:t>
            </a:r>
            <a:br>
              <a:rPr lang="fr-CA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C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fr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Ajouter un nouveau membre à votre CLUB (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Diapos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9" action="ppaction://hlinksldjump"/>
              </a:rPr>
              <a:t>21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0" action="ppaction://hlinksldjump"/>
              </a:rPr>
              <a:t>22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1" action="ppaction://hlinksldjump"/>
              </a:rPr>
              <a:t>23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2" action="ppaction://hlinksldjump"/>
              </a:rPr>
              <a:t>24</a:t>
            </a:r>
            <a:r>
              <a:rPr lang="fr-CA" sz="2200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A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fr-CA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n’importe quand dans l’année</a:t>
            </a:r>
            <a:endParaRPr lang="fr-C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3A0D7CD-2308-44D7-B33D-63C4CCEF5BF0}"/>
              </a:ext>
            </a:extLst>
          </p:cNvPr>
          <p:cNvSpPr txBox="1"/>
          <p:nvPr/>
        </p:nvSpPr>
        <p:spPr>
          <a:xfrm>
            <a:off x="1652024" y="416346"/>
            <a:ext cx="5823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Partie 2  -   Le LION PORTAL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6600FEF-BB44-D0F2-F3F3-207C04D1A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189DF-7ABB-4852-98FC-04AC0B41029C}" type="datetime1">
              <a:rPr lang="fr-CA" smtClean="0"/>
              <a:t>2026-05-11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F5A864-459D-BE09-28BD-0788FD4A0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E04B77-D983-C903-A3C5-B84F58D05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2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25B5D7D-92D4-9FB7-6C3F-A970AC362791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2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66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21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20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8113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un nouveau membre à votre Club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527D726-804D-0BE5-5581-16DD6BE826A2}"/>
              </a:ext>
            </a:extLst>
          </p:cNvPr>
          <p:cNvSpPr txBox="1"/>
          <p:nvPr/>
        </p:nvSpPr>
        <p:spPr>
          <a:xfrm>
            <a:off x="2387967" y="739510"/>
            <a:ext cx="7240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Revenir à la page</a:t>
            </a:r>
          </a:p>
          <a:p>
            <a:r>
              <a:rPr lang="fr-CA" b="1" dirty="0">
                <a:solidFill>
                  <a:srgbClr val="FF0000"/>
                </a:solidFill>
              </a:rPr>
              <a:t>1- Accueil </a:t>
            </a:r>
            <a:r>
              <a:rPr lang="fr-CA" dirty="0">
                <a:solidFill>
                  <a:srgbClr val="FF0000"/>
                </a:solidFill>
              </a:rPr>
              <a:t>du LION PORTAL </a:t>
            </a:r>
          </a:p>
          <a:p>
            <a:r>
              <a:rPr lang="fr-CA" b="1" dirty="0">
                <a:solidFill>
                  <a:srgbClr val="FF0000"/>
                </a:solidFill>
              </a:rPr>
              <a:t>2-</a:t>
            </a:r>
            <a:r>
              <a:rPr lang="fr-CA" dirty="0">
                <a:solidFill>
                  <a:srgbClr val="FF0000"/>
                </a:solidFill>
              </a:rPr>
              <a:t> et cliquez sur </a:t>
            </a:r>
            <a:r>
              <a:rPr lang="fr-CA" b="1" dirty="0">
                <a:solidFill>
                  <a:srgbClr val="FF0000"/>
                </a:solidFill>
              </a:rPr>
              <a:t>MON CLUB</a:t>
            </a: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A64D0D6F-204E-D313-2F35-5848BD783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33345"/>
            <a:ext cx="10488804" cy="426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12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22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21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8113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un nouveau membre à votre Club (suite)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527D726-804D-0BE5-5581-16DD6BE826A2}"/>
              </a:ext>
            </a:extLst>
          </p:cNvPr>
          <p:cNvSpPr txBox="1"/>
          <p:nvPr/>
        </p:nvSpPr>
        <p:spPr>
          <a:xfrm>
            <a:off x="6096000" y="882902"/>
            <a:ext cx="5338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Cliquez sur GÉRER LES MEMBRES DU CLUB (à droite)</a:t>
            </a: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78A1432-58F8-27B6-651E-D392F4CDE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143" y="1388759"/>
            <a:ext cx="8409522" cy="508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1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23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22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8113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un nouveau membre à votre Club (suite)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527D726-804D-0BE5-5581-16DD6BE826A2}"/>
              </a:ext>
            </a:extLst>
          </p:cNvPr>
          <p:cNvSpPr txBox="1"/>
          <p:nvPr/>
        </p:nvSpPr>
        <p:spPr>
          <a:xfrm>
            <a:off x="3058364" y="1085478"/>
            <a:ext cx="61813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Cliquez sur </a:t>
            </a:r>
          </a:p>
          <a:p>
            <a:r>
              <a:rPr lang="fr-CA" dirty="0">
                <a:solidFill>
                  <a:srgbClr val="FF0000"/>
                </a:solidFill>
              </a:rPr>
              <a:t>1- AJOUTER UN NOUVEAU MEMBRES et ensuite</a:t>
            </a:r>
          </a:p>
          <a:p>
            <a:r>
              <a:rPr lang="fr-CA" dirty="0">
                <a:solidFill>
                  <a:srgbClr val="FF0000"/>
                </a:solidFill>
              </a:rPr>
              <a:t>2-SUIVANT</a:t>
            </a: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59DB646-C534-689E-8C25-EFB444620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310" y="2145351"/>
            <a:ext cx="6287377" cy="330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60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5E6780D-15F2-5583-DFD4-F5CBBF7E604D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24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1EC3E36-00F8-102B-3106-89E3A25A4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BA972-E287-4EA5-BB75-A9A9F492FD4F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8F8460-31FC-1A02-76B8-ECEF7C904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E5C3BD4-9069-D9AF-95FB-86532E9A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23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C4995F-A630-2F6F-C14E-BCC57A393CB8}"/>
              </a:ext>
            </a:extLst>
          </p:cNvPr>
          <p:cNvSpPr txBox="1"/>
          <p:nvPr/>
        </p:nvSpPr>
        <p:spPr>
          <a:xfrm>
            <a:off x="1670670" y="240887"/>
            <a:ext cx="8113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Ajouter un nouveau membre à votre Club (suite)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527D726-804D-0BE5-5581-16DD6BE826A2}"/>
              </a:ext>
            </a:extLst>
          </p:cNvPr>
          <p:cNvSpPr txBox="1"/>
          <p:nvPr/>
        </p:nvSpPr>
        <p:spPr>
          <a:xfrm>
            <a:off x="434340" y="914090"/>
            <a:ext cx="116128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Entrez les informations du membre</a:t>
            </a:r>
          </a:p>
          <a:p>
            <a:r>
              <a:rPr lang="fr-CA" dirty="0">
                <a:solidFill>
                  <a:srgbClr val="FF0000"/>
                </a:solidFill>
              </a:rPr>
              <a:t>1- </a:t>
            </a:r>
            <a:r>
              <a:rPr lang="fr-CA" dirty="0"/>
              <a:t>First Name = </a:t>
            </a:r>
            <a:r>
              <a:rPr lang="fr-CA" dirty="0">
                <a:solidFill>
                  <a:srgbClr val="FF0000"/>
                </a:solidFill>
              </a:rPr>
              <a:t>PRÉNOM</a:t>
            </a:r>
          </a:p>
          <a:p>
            <a:r>
              <a:rPr lang="fr-CA" dirty="0">
                <a:solidFill>
                  <a:srgbClr val="FF0000"/>
                </a:solidFill>
              </a:rPr>
              <a:t>2- </a:t>
            </a:r>
            <a:r>
              <a:rPr lang="fr-CA" dirty="0"/>
              <a:t>Last Name = </a:t>
            </a:r>
            <a:r>
              <a:rPr lang="fr-CA" dirty="0">
                <a:solidFill>
                  <a:srgbClr val="FF0000"/>
                </a:solidFill>
              </a:rPr>
              <a:t>NOM</a:t>
            </a:r>
          </a:p>
          <a:p>
            <a:r>
              <a:rPr lang="fr-CA" dirty="0">
                <a:solidFill>
                  <a:srgbClr val="FF0000"/>
                </a:solidFill>
              </a:rPr>
              <a:t>3- </a:t>
            </a:r>
            <a:r>
              <a:rPr lang="fr-CA" dirty="0"/>
              <a:t>Date of Birth = </a:t>
            </a:r>
            <a:r>
              <a:rPr lang="fr-CA" dirty="0">
                <a:solidFill>
                  <a:srgbClr val="FF0000"/>
                </a:solidFill>
              </a:rPr>
              <a:t>DATE DE FÊTE à entrer au format AAAA-MM-JJ et tapez le caractère TAB</a:t>
            </a:r>
            <a:br>
              <a:rPr lang="fr-CA" dirty="0">
                <a:solidFill>
                  <a:srgbClr val="FF0000"/>
                </a:solidFill>
              </a:rPr>
            </a:br>
            <a:r>
              <a:rPr lang="fr-CA" dirty="0">
                <a:solidFill>
                  <a:srgbClr val="FF0000"/>
                </a:solidFill>
              </a:rPr>
              <a:t>     (</a:t>
            </a:r>
            <a:r>
              <a:rPr lang="fr-CA" sz="1600" dirty="0">
                <a:solidFill>
                  <a:srgbClr val="FF0000"/>
                </a:solidFill>
              </a:rPr>
              <a:t>il complètera la date de fête en texte</a:t>
            </a:r>
            <a:r>
              <a:rPr lang="fr-CA" dirty="0">
                <a:solidFill>
                  <a:srgbClr val="FF0000"/>
                </a:solidFill>
              </a:rPr>
              <a:t>)</a:t>
            </a:r>
          </a:p>
          <a:p>
            <a:r>
              <a:rPr lang="fr-CA" dirty="0">
                <a:solidFill>
                  <a:srgbClr val="FF0000"/>
                </a:solidFill>
              </a:rPr>
              <a:t>4- </a:t>
            </a:r>
            <a:r>
              <a:rPr lang="fr-CA" dirty="0" err="1">
                <a:solidFill>
                  <a:srgbClr val="FF0000"/>
                </a:solidFill>
              </a:rPr>
              <a:t>Gender</a:t>
            </a:r>
            <a:r>
              <a:rPr lang="fr-CA" dirty="0">
                <a:solidFill>
                  <a:srgbClr val="FF0000"/>
                </a:solidFill>
              </a:rPr>
              <a:t> = Le genre de la personne (Mâle, Femelle, Non binaire, Préfère ne pas répondre)</a:t>
            </a:r>
            <a:r>
              <a:rPr lang="fr-CA" dirty="0"/>
              <a:t> </a:t>
            </a:r>
          </a:p>
          <a:p>
            <a:r>
              <a:rPr lang="fr-CA" dirty="0"/>
              <a:t>--- ici, n’oubliez pas d’adapter </a:t>
            </a:r>
            <a:r>
              <a:rPr lang="fr-CA" b="1" dirty="0"/>
              <a:t>les formulaires d’inscription </a:t>
            </a:r>
            <a:r>
              <a:rPr lang="fr-CA" dirty="0"/>
              <a:t>que vous faites compléter au membre.</a:t>
            </a:r>
          </a:p>
          <a:p>
            <a:endParaRPr lang="fr-CA" dirty="0">
              <a:solidFill>
                <a:srgbClr val="FF0000"/>
              </a:solidFill>
            </a:endParaRPr>
          </a:p>
          <a:p>
            <a:r>
              <a:rPr lang="fr-CA" dirty="0"/>
              <a:t>Lorsque vous aurez complété les champs</a:t>
            </a:r>
          </a:p>
          <a:p>
            <a:r>
              <a:rPr lang="fr-CA" dirty="0"/>
              <a:t>Vous pourrez rechercher cette personne afin</a:t>
            </a:r>
          </a:p>
          <a:p>
            <a:r>
              <a:rPr lang="fr-CA" dirty="0"/>
              <a:t>De voir si il(elle) existe déjà sur LION PORTAL.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4B8FA12-D7C8-1E98-5E94-7E393E5EC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046" y="2885311"/>
            <a:ext cx="4738969" cy="269396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920B68A-A26C-76FE-E7AA-11566C2536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6823" y="5579280"/>
            <a:ext cx="5434192" cy="65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29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737919-00A4-40C1-A1D3-934CD61B0407}"/>
              </a:ext>
            </a:extLst>
          </p:cNvPr>
          <p:cNvSpPr txBox="1"/>
          <p:nvPr/>
        </p:nvSpPr>
        <p:spPr>
          <a:xfrm>
            <a:off x="1739825" y="1148848"/>
            <a:ext cx="8925358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Pour s’inscrire la 1</a:t>
            </a:r>
            <a:r>
              <a:rPr lang="fr-CA" baseline="30000" dirty="0"/>
              <a:t>re</a:t>
            </a:r>
            <a:r>
              <a:rPr lang="fr-CA" dirty="0"/>
              <a:t> fois, se référer à la documentation sur le site du </a:t>
            </a:r>
            <a:r>
              <a:rPr lang="fr-CA" dirty="0">
                <a:hlinkClick r:id="rId2"/>
              </a:rPr>
              <a:t>District U-3</a:t>
            </a:r>
            <a:endParaRPr lang="fr-CA" dirty="0"/>
          </a:p>
          <a:p>
            <a:br>
              <a:rPr lang="fr-CA" dirty="0"/>
            </a:br>
            <a:r>
              <a:rPr lang="fr-CA" dirty="0"/>
              <a:t>Se brancher sur </a:t>
            </a:r>
            <a:r>
              <a:rPr lang="fr-CA" dirty="0" err="1"/>
              <a:t>MyLCI</a:t>
            </a:r>
            <a:r>
              <a:rPr lang="fr-CA" dirty="0"/>
              <a:t> (</a:t>
            </a:r>
            <a:r>
              <a:rPr lang="fr-CA" dirty="0">
                <a:hlinkClick r:id="rId3" tooltip="Cliquez ici"/>
              </a:rPr>
              <a:t>Mon Lion Club International</a:t>
            </a:r>
            <a:r>
              <a:rPr lang="fr-CA" dirty="0"/>
              <a:t>) </a:t>
            </a:r>
            <a:r>
              <a:rPr lang="fr-CA" dirty="0">
                <a:hlinkClick r:id="rId3"/>
              </a:rPr>
              <a:t>https://www.lionsclubs.org/fr</a:t>
            </a:r>
            <a:r>
              <a:rPr lang="fr-CA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CA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A" sz="1400" dirty="0"/>
              <a:t>Créer son compte sur </a:t>
            </a:r>
            <a:r>
              <a:rPr lang="fr-CA" sz="1400" dirty="0" err="1"/>
              <a:t>MyLCI</a:t>
            </a:r>
            <a:r>
              <a:rPr lang="fr-CA" sz="1400" dirty="0"/>
              <a:t> (il est important de connaître votre </a:t>
            </a:r>
            <a:r>
              <a:rPr lang="fr-CA" sz="1400" b="1" dirty="0"/>
              <a:t>numéro de membre</a:t>
            </a:r>
            <a:r>
              <a:rPr lang="fr-CA" sz="1400" dirty="0"/>
              <a:t>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fr-CA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CA" sz="1400" dirty="0"/>
              <a:t>Connaître son </a:t>
            </a:r>
            <a:r>
              <a:rPr lang="fr-CA" sz="1400" b="1" dirty="0"/>
              <a:t>adresse courriel </a:t>
            </a:r>
            <a:r>
              <a:rPr lang="fr-CA" sz="1400" dirty="0"/>
              <a:t>déclarée sur le nouveau PORTAL (si vous ne vous en souvenez pas, vérifier avec le secrétaire ou président ou voir avec votre représentant de l’Effectif au District (En 2023-2024 c’est </a:t>
            </a:r>
            <a:r>
              <a:rPr lang="fr-CA" sz="1600" dirty="0"/>
              <a:t>Joëlle Gauthier</a:t>
            </a:r>
            <a:r>
              <a:rPr lang="fr-CA" sz="1400" dirty="0"/>
              <a:t> ou Lion Francine Julien)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fr-CA" sz="14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CA" sz="1400" dirty="0"/>
              <a:t>Cliquez sur </a:t>
            </a:r>
            <a:r>
              <a:rPr lang="fr-CA" dirty="0"/>
              <a:t>ACCES MEMBRES</a:t>
            </a:r>
          </a:p>
          <a:p>
            <a:pPr lvl="2"/>
            <a:endParaRPr lang="fr-CA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3A0D7CD-2308-44D7-B33D-63C4CCEF5BF0}"/>
              </a:ext>
            </a:extLst>
          </p:cNvPr>
          <p:cNvSpPr txBox="1"/>
          <p:nvPr/>
        </p:nvSpPr>
        <p:spPr>
          <a:xfrm>
            <a:off x="1548321" y="561337"/>
            <a:ext cx="1041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7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se connecter sur LIONS INTERNATIONAL et LION PORTAL </a:t>
            </a:r>
            <a:endParaRPr lang="fr-CA" sz="2700" b="1" dirty="0"/>
          </a:p>
        </p:txBody>
      </p:sp>
      <p:sp>
        <p:nvSpPr>
          <p:cNvPr id="15" name="ZoneTexte 14">
            <a:hlinkClick r:id="rId4" action="ppaction://hlinksldjump"/>
            <a:extLst>
              <a:ext uri="{FF2B5EF4-FFF2-40B4-BE49-F238E27FC236}">
                <a16:creationId xmlns:a16="http://schemas.microsoft.com/office/drawing/2014/main" id="{E50C2006-4E37-448A-8572-B3F78810E05C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42824BE-20F8-69A0-12F8-6150D45D6F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990" y="3815472"/>
            <a:ext cx="11434020" cy="221405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917A16D-4716-3E54-0B1A-D7B3C3427755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3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1C7A2A9-0E3D-CCFD-8840-300D555FC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19A98-B095-4C55-BA86-F427EACDEA00}" type="datetime1">
              <a:rPr lang="fr-CA" smtClean="0"/>
              <a:t>2026-05-11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07249AE-8A04-C644-CA80-CDD3A7CE7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E967011-26C6-5FDE-6144-705722C29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54003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>
            <a:hlinkClick r:id="rId2" action="ppaction://hlinksldjump"/>
            <a:extLst>
              <a:ext uri="{FF2B5EF4-FFF2-40B4-BE49-F238E27FC236}">
                <a16:creationId xmlns:a16="http://schemas.microsoft.com/office/drawing/2014/main" id="{A592018D-ACBE-48CC-A0A4-879FB280F38C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45B8E92-0CA6-19B9-788B-EF464AB58FD4}"/>
              </a:ext>
            </a:extLst>
          </p:cNvPr>
          <p:cNvSpPr txBox="1"/>
          <p:nvPr/>
        </p:nvSpPr>
        <p:spPr>
          <a:xfrm>
            <a:off x="2838705" y="3012194"/>
            <a:ext cx="3346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F0000"/>
                </a:solidFill>
              </a:rPr>
              <a:t>Vous aurez besoin de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A728258-B29A-3E6C-2465-9A3314ADC0A0}"/>
              </a:ext>
            </a:extLst>
          </p:cNvPr>
          <p:cNvSpPr txBox="1"/>
          <p:nvPr/>
        </p:nvSpPr>
        <p:spPr>
          <a:xfrm>
            <a:off x="2871975" y="3622375"/>
            <a:ext cx="6484668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fr-CA" sz="1300" b="0" i="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Entrez :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fr-CA" sz="1300" b="0" i="0" dirty="0">
                <a:effectLst/>
                <a:latin typeface="Calibri" panose="020F0502020204030204" pitchFamily="34" charset="0"/>
              </a:rPr>
              <a:t>votre adresse courriel inscrit par votre ancien.ne secrétaire sur le Portal Lion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fr-CA" sz="1300" b="0" i="0" dirty="0">
                <a:effectLst/>
                <a:latin typeface="Calibri" panose="020F0502020204030204" pitchFamily="34" charset="0"/>
              </a:rPr>
              <a:t>Pour la sécurité, Le Portal vous écrira en vous envoyant un code de vérification</a:t>
            </a:r>
          </a:p>
          <a:p>
            <a:pPr marL="742950" lvl="1" indent="-285750" rtl="0" fontAlgn="ctr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fr-CA" sz="1300" b="0" i="0" dirty="0">
                <a:effectLst/>
                <a:latin typeface="Calibri" panose="020F0502020204030204" pitchFamily="34" charset="0"/>
              </a:rPr>
              <a:t>Confirmer votre nouveau mot de passe</a:t>
            </a:r>
          </a:p>
          <a:p>
            <a:pPr marL="1028700" marR="0">
              <a:spcBef>
                <a:spcPts val="0"/>
              </a:spcBef>
              <a:spcAft>
                <a:spcPts val="0"/>
              </a:spcAft>
            </a:pPr>
            <a:r>
              <a:rPr lang="fr-CA" sz="1300" dirty="0">
                <a:effectLst/>
                <a:latin typeface="Calibri" panose="020F0502020204030204" pitchFamily="34" charset="0"/>
              </a:rPr>
              <a:t> 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fr-CA" sz="1300" b="0" i="0" dirty="0">
                <a:effectLst/>
                <a:latin typeface="Calibri" panose="020F0502020204030204" pitchFamily="34" charset="0"/>
              </a:rPr>
              <a:t>Une fois le mot de passe est changé, se connecter avec le lien suivant </a:t>
            </a:r>
            <a:r>
              <a:rPr lang="fr-CA" sz="1300" b="0" i="0" dirty="0">
                <a:effectLst/>
                <a:latin typeface="Calibri" panose="020F0502020204030204" pitchFamily="34" charset="0"/>
                <a:hlinkClick r:id="rId3"/>
              </a:rPr>
              <a:t>https://lionsinternational.my.site.com/s/login/?language=en_US</a:t>
            </a:r>
            <a:endParaRPr lang="fr-CA" sz="1300" dirty="0">
              <a:latin typeface="Calibri" panose="020F0502020204030204" pitchFamily="34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fr-CA" sz="130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(Et enregistrez cette adresse dans vos favoris)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0876864-A530-CAB3-5C77-D0A782F992C7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4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2326D8C-B19B-6660-AED6-E10D92023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8A36-94A2-4600-AE1D-917E98DDEBCD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F76F16B-0A5C-1071-9157-AB57B5B1F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F6B73C3-2C13-62B1-424E-12080BFAB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4</a:t>
            </a:fld>
            <a:endParaRPr lang="fr-CA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C28037A-E53F-AC7F-BC88-8C4684E8E727}"/>
              </a:ext>
            </a:extLst>
          </p:cNvPr>
          <p:cNvSpPr txBox="1"/>
          <p:nvPr/>
        </p:nvSpPr>
        <p:spPr>
          <a:xfrm>
            <a:off x="1615242" y="245057"/>
            <a:ext cx="9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7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</a:t>
            </a:r>
            <a:r>
              <a:rPr lang="fr-CA" sz="27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connecter sur LIONS INTERNATIONAL et LION PORTAL </a:t>
            </a:r>
            <a:endParaRPr lang="fr-CA" sz="2700" b="1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10E04CB-D904-C6CB-3A68-068A199C0AFF}"/>
              </a:ext>
            </a:extLst>
          </p:cNvPr>
          <p:cNvSpPr txBox="1"/>
          <p:nvPr/>
        </p:nvSpPr>
        <p:spPr>
          <a:xfrm>
            <a:off x="1429555" y="2125014"/>
            <a:ext cx="9326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Pour s’inscrire la 1</a:t>
            </a:r>
            <a:r>
              <a:rPr lang="fr-CA" baseline="30000" dirty="0"/>
              <a:t>re</a:t>
            </a:r>
            <a:r>
              <a:rPr lang="fr-CA" dirty="0"/>
              <a:t> fois, se référer à la documentation sur le site du </a:t>
            </a:r>
            <a:r>
              <a:rPr lang="fr-CA" dirty="0">
                <a:hlinkClick r:id="rId4"/>
              </a:rPr>
              <a:t>District U-3</a:t>
            </a:r>
            <a:endParaRPr lang="fr-CA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0922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3A0D7CD-2308-44D7-B33D-63C4CCEF5BF0}"/>
              </a:ext>
            </a:extLst>
          </p:cNvPr>
          <p:cNvSpPr txBox="1"/>
          <p:nvPr/>
        </p:nvSpPr>
        <p:spPr>
          <a:xfrm>
            <a:off x="1670670" y="199956"/>
            <a:ext cx="6006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2800" b="1" dirty="0"/>
              <a:t>Créer une nouvelle ACTIVITÉ de service</a:t>
            </a:r>
          </a:p>
        </p:txBody>
      </p:sp>
      <p:sp>
        <p:nvSpPr>
          <p:cNvPr id="19" name="ZoneTexte 18">
            <a:hlinkClick r:id="rId2" action="ppaction://hlinksldjump"/>
            <a:extLst>
              <a:ext uri="{FF2B5EF4-FFF2-40B4-BE49-F238E27FC236}">
                <a16:creationId xmlns:a16="http://schemas.microsoft.com/office/drawing/2014/main" id="{ED8FF4BC-24CF-4CAD-AA36-81CCDC095EE8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60ACB3F-9F91-7BA0-C0C0-CFF14410F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490" y="602547"/>
            <a:ext cx="8385629" cy="513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fr-FR" altLang="fr-FR" sz="13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3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1- Cliquer sur </a:t>
            </a:r>
            <a:r>
              <a:rPr kumimoji="0" lang="fr-FR" altLang="fr-FR" sz="13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r>
              <a:rPr kumimoji="0" lang="fr-FR" altLang="fr-FR" sz="13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kumimoji="0" lang="fr-FR" altLang="fr-FR" sz="13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MES ACTIVITÉS</a:t>
            </a:r>
            <a:r>
              <a:rPr kumimoji="0" lang="fr-FR" altLang="fr-FR" sz="13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situé ici 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9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                   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fr-FR" altLang="fr-FR" sz="1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2- </a:t>
            </a:r>
            <a:r>
              <a:rPr kumimoji="0" lang="fr-FR" altLang="fr-FR" sz="13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Cliquez sur </a:t>
            </a:r>
            <a:r>
              <a:rPr kumimoji="0" lang="fr-FR" altLang="fr-FR" sz="13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CRÉER UNE ACTIVITÉ DE SERVICE</a:t>
            </a:r>
            <a:r>
              <a:rPr kumimoji="0" lang="fr-FR" altLang="fr-FR" sz="13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: </a:t>
            </a: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15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        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B1E88EA0-A6DC-6952-DF89-039071E19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214" y="1440768"/>
            <a:ext cx="76962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A01A397-F725-91A8-9947-B643406B0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990" y="3379806"/>
            <a:ext cx="7762875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63AD8D8-4BAD-1B93-B990-669D30D37CF3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5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E06261E-BC19-82A1-2864-EA993074C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DFE0E-F232-46BB-9C2E-C625DB6EB0BE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B82C25-5FB9-46BE-06BC-589419819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4D1920A-6CD6-FBAC-EB6B-9AB5345A2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01973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>
            <a:hlinkClick r:id="rId2" action="ppaction://hlinksldjump"/>
            <a:extLst>
              <a:ext uri="{FF2B5EF4-FFF2-40B4-BE49-F238E27FC236}">
                <a16:creationId xmlns:a16="http://schemas.microsoft.com/office/drawing/2014/main" id="{7E1AAEA9-69C2-46F3-A756-6551DDA01E60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900CDFD-46FC-352D-08BD-3CF4B95AB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0900" y="544564"/>
            <a:ext cx="8320201" cy="60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Cliquez pour sélectionner votre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CLUB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cliquez sur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SUIVANT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: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14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  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Entrez le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nom de votre activité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quel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type d'activités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elle représente :</a:t>
            </a: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marR="0" lvl="1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Don </a:t>
            </a:r>
          </a:p>
          <a:p>
            <a:pPr marL="457200" marR="0" lvl="1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Collecte de fonds </a:t>
            </a:r>
          </a:p>
          <a:p>
            <a:pPr marL="457200" marR="0" lvl="1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Réunion </a:t>
            </a:r>
          </a:p>
          <a:p>
            <a:pPr marL="457200" marR="0" lvl="1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Activité de service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14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  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CC9AD17-DD50-D078-3107-17867CA33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399" y="1000994"/>
            <a:ext cx="7160387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07B2EF45-223C-69A0-D0CB-898EC0BFA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845" y="3741270"/>
            <a:ext cx="5213600" cy="246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FE6C074-CAB8-8350-FA08-86F25DBEB5D1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6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F50D949-4F6A-C6CA-9599-A0D0919B9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3047D-D6C2-489D-A3A8-E13DA031C6B1}" type="datetime1">
              <a:rPr lang="fr-CA" smtClean="0"/>
              <a:t>2026-05-11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A9B327B-753F-5F69-A165-4AE0E9710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78A1341-6E10-5EF6-A0E8-78ABBE080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6</a:t>
            </a:fld>
            <a:endParaRPr lang="fr-CA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EE0150B-F6A8-D2F4-F287-096E602B8644}"/>
              </a:ext>
            </a:extLst>
          </p:cNvPr>
          <p:cNvSpPr txBox="1"/>
          <p:nvPr/>
        </p:nvSpPr>
        <p:spPr>
          <a:xfrm>
            <a:off x="1670669" y="154236"/>
            <a:ext cx="72581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Créer une nouvelle ACTIVITÉ (suite)</a:t>
            </a:r>
          </a:p>
        </p:txBody>
      </p:sp>
    </p:spTree>
    <p:extLst>
      <p:ext uri="{BB962C8B-B14F-4D97-AF65-F5344CB8AC3E}">
        <p14:creationId xmlns:p14="http://schemas.microsoft.com/office/powerpoint/2010/main" val="999596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A463EDFD-1E7E-4309-9CD4-16CEDFBB899C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B8AA31-77AC-39CE-E082-2EC1F6EBF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585" y="2634754"/>
            <a:ext cx="5328114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Une fois le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type d'activité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choisi, cliquez sur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SUIVANT</a:t>
            </a: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13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     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fr-CA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187D1CA-95E9-29A3-9D64-AEC4517FD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297" y="3359044"/>
            <a:ext cx="457200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24C93FA9-1E5B-2A5F-8E02-7DD9A2727B06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7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94BC33-D0B6-D73F-C986-83175946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CB07-B400-4C96-9ED7-8CAB24E0B25A}" type="datetime1">
              <a:rPr lang="fr-CA" smtClean="0"/>
              <a:t>2026-05-11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023BBB-0C15-C095-CAA5-2B3F679F2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ADF4E1B-55E3-8D3B-375F-FD7AED10F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7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5564748-E7EB-47C2-19F2-F3ED1CA3C11A}"/>
              </a:ext>
            </a:extLst>
          </p:cNvPr>
          <p:cNvSpPr txBox="1"/>
          <p:nvPr/>
        </p:nvSpPr>
        <p:spPr>
          <a:xfrm>
            <a:off x="1670670" y="199956"/>
            <a:ext cx="5647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2800" b="1" dirty="0"/>
              <a:t>Créer une nouvelle ACTIVITÉ (suite)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FFC818B-DABB-258D-4A84-8994B7C43699}"/>
              </a:ext>
            </a:extLst>
          </p:cNvPr>
          <p:cNvSpPr txBox="1"/>
          <p:nvPr/>
        </p:nvSpPr>
        <p:spPr>
          <a:xfrm>
            <a:off x="1774585" y="1567832"/>
            <a:ext cx="7794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Pour l’exactitude de cette partie, je vous conseille de consulter le document de </a:t>
            </a:r>
            <a:r>
              <a:rPr lang="fr-CA" dirty="0">
                <a:hlinkClick r:id="rId4"/>
              </a:rPr>
              <a:t>référence fait en Mai 2025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7176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22DA1C-3668-7124-E6D5-4DD84FAE5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4028" y="569376"/>
            <a:ext cx="6490879" cy="62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Compléter 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les champs de l'activité</a:t>
            </a: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(exemple ici surligné en jaune) 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A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kumimoji="0" lang="fr-FR" altLang="fr-FR" sz="35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     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6098B77-5455-8B7E-EC93-8226F96DC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289" y="691518"/>
            <a:ext cx="5759037" cy="552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E47A356-7DDB-368B-BF2C-16F7E9D37336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8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3DFB79D-53EB-BDAC-E66D-0473F89F2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AE721-3587-4AAA-98C5-828B1FCFCBDC}" type="datetime1">
              <a:rPr lang="fr-CA" smtClean="0"/>
              <a:t>2026-05-11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343B4E5-1F2A-0F39-FF62-17F4034D9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08141" y="6346524"/>
            <a:ext cx="4114800" cy="365125"/>
          </a:xfrm>
        </p:spPr>
        <p:txBody>
          <a:bodyPr/>
          <a:lstStyle/>
          <a:p>
            <a:r>
              <a:rPr lang="fr-CA" dirty="0"/>
              <a:t>Le LION PORTAL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B0F586E-79A7-AC16-0883-7FAFC6317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8</a:t>
            </a:fld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88F63A7-B40D-5D66-06AA-5117AD188ABA}"/>
              </a:ext>
            </a:extLst>
          </p:cNvPr>
          <p:cNvSpPr txBox="1"/>
          <p:nvPr/>
        </p:nvSpPr>
        <p:spPr>
          <a:xfrm>
            <a:off x="1670670" y="199956"/>
            <a:ext cx="5647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2800" b="1" dirty="0"/>
              <a:t>Créer une nouvelle ACTIVITÉ (suite)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5A332D5-221C-1638-C408-51B30C4ADAB6}"/>
              </a:ext>
            </a:extLst>
          </p:cNvPr>
          <p:cNvSpPr txBox="1"/>
          <p:nvPr/>
        </p:nvSpPr>
        <p:spPr>
          <a:xfrm>
            <a:off x="1634028" y="3268980"/>
            <a:ext cx="197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0070C0"/>
                </a:solidFill>
              </a:rPr>
              <a:t>Page 1 de 4 </a:t>
            </a:r>
            <a:endParaRPr lang="fr-FR" sz="1600" dirty="0">
              <a:solidFill>
                <a:srgbClr val="0070C0"/>
              </a:solidFill>
            </a:endParaRP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6D0406D0-C486-3289-26EC-BF44282FB580}"/>
              </a:ext>
            </a:extLst>
          </p:cNvPr>
          <p:cNvCxnSpPr/>
          <p:nvPr/>
        </p:nvCxnSpPr>
        <p:spPr>
          <a:xfrm>
            <a:off x="2862553" y="3429000"/>
            <a:ext cx="3378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2511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>
            <a:hlinkClick r:id="rId2" action="ppaction://hlinksldjump"/>
            <a:extLst>
              <a:ext uri="{FF2B5EF4-FFF2-40B4-BE49-F238E27FC236}">
                <a16:creationId xmlns:a16="http://schemas.microsoft.com/office/drawing/2014/main" id="{0085CA56-565D-44A1-A07A-A00E8D4C9454}"/>
              </a:ext>
            </a:extLst>
          </p:cNvPr>
          <p:cNvSpPr txBox="1"/>
          <p:nvPr/>
        </p:nvSpPr>
        <p:spPr>
          <a:xfrm>
            <a:off x="10267950" y="18096"/>
            <a:ext cx="13521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Revenir Diapo 2</a:t>
            </a:r>
            <a:endParaRPr lang="fr-CA" sz="14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B9CC0D5-CDF8-F5E4-B1ED-C3272F98DF23}"/>
              </a:ext>
            </a:extLst>
          </p:cNvPr>
          <p:cNvSpPr txBox="1"/>
          <p:nvPr/>
        </p:nvSpPr>
        <p:spPr>
          <a:xfrm>
            <a:off x="132735" y="133165"/>
            <a:ext cx="1082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</a:rPr>
              <a:t>Diapo 9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906429D-FBDC-609C-6817-F0F1BE9E9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4CA67-A335-4AD4-9C1A-53242DC2871B}" type="datetime1">
              <a:rPr lang="fr-CA" smtClean="0"/>
              <a:t>2026-05-11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73619AA-F61A-8838-ECCF-B51ECFA87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04183" y="6356349"/>
            <a:ext cx="4114800" cy="365125"/>
          </a:xfrm>
        </p:spPr>
        <p:txBody>
          <a:bodyPr/>
          <a:lstStyle/>
          <a:p>
            <a:r>
              <a:rPr lang="fr-CA" dirty="0"/>
              <a:t>Le  LION PORTAL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B77C0DB-A024-4B85-C6BD-F0DFEC6A7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8E007-CBCE-47FA-91D3-362CF59E97A5}" type="slidenum">
              <a:rPr lang="fr-CA" smtClean="0"/>
              <a:t>9</a:t>
            </a:fld>
            <a:endParaRPr lang="fr-CA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EE5F9C-2217-BC86-FACA-F637C7DE8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111" y="-11450"/>
            <a:ext cx="6308447" cy="611550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948AA83-20D7-CA99-EBAE-E256D3E3EC0C}"/>
              </a:ext>
            </a:extLst>
          </p:cNvPr>
          <p:cNvSpPr txBox="1"/>
          <p:nvPr/>
        </p:nvSpPr>
        <p:spPr>
          <a:xfrm>
            <a:off x="1570264" y="251149"/>
            <a:ext cx="171951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2800" b="1" dirty="0"/>
              <a:t>Créer une </a:t>
            </a:r>
            <a:br>
              <a:rPr lang="fr-CA" sz="2800" b="1" dirty="0"/>
            </a:br>
            <a:r>
              <a:rPr lang="fr-CA" sz="2800" b="1" dirty="0"/>
              <a:t>nouvelle</a:t>
            </a:r>
          </a:p>
          <a:p>
            <a:r>
              <a:rPr lang="fr-CA" sz="2800" b="1" dirty="0"/>
              <a:t>ACTIVITÉ</a:t>
            </a:r>
          </a:p>
          <a:p>
            <a:r>
              <a:rPr lang="fr-CA" sz="2800" b="1" dirty="0"/>
              <a:t>(suite)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89B9EFD-BF77-4BA8-5DD8-7B8CE9EAFB4F}"/>
              </a:ext>
            </a:extLst>
          </p:cNvPr>
          <p:cNvSpPr txBox="1"/>
          <p:nvPr/>
        </p:nvSpPr>
        <p:spPr>
          <a:xfrm>
            <a:off x="1634028" y="3268980"/>
            <a:ext cx="1974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0070C0"/>
                </a:solidFill>
              </a:rPr>
              <a:t>Page 2 de 4 </a:t>
            </a:r>
            <a:endParaRPr lang="fr-FR" sz="1600" dirty="0">
              <a:solidFill>
                <a:srgbClr val="0070C0"/>
              </a:solidFill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F1637317-AFB7-D273-49B6-674F2FD5FB6F}"/>
              </a:ext>
            </a:extLst>
          </p:cNvPr>
          <p:cNvCxnSpPr/>
          <p:nvPr/>
        </p:nvCxnSpPr>
        <p:spPr>
          <a:xfrm>
            <a:off x="2862553" y="3429000"/>
            <a:ext cx="3378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8185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e461be-3624-4de1-b99e-9105eb21c049">
      <Terms xmlns="http://schemas.microsoft.com/office/infopath/2007/PartnerControls"/>
    </lcf76f155ced4ddcb4097134ff3c332f>
    <TaxCatchAll xmlns="0b7ec792-e65b-4967-abc1-7cfa2af3dd2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6A165F67E31749B4A3F1169CC2DF1B" ma:contentTypeVersion="13" ma:contentTypeDescription="Crée un document." ma:contentTypeScope="" ma:versionID="aef7cfefbd00afb776da2db4cdb983a9">
  <xsd:schema xmlns:xsd="http://www.w3.org/2001/XMLSchema" xmlns:xs="http://www.w3.org/2001/XMLSchema" xmlns:p="http://schemas.microsoft.com/office/2006/metadata/properties" xmlns:ns2="f7e461be-3624-4de1-b99e-9105eb21c049" xmlns:ns3="0b7ec792-e65b-4967-abc1-7cfa2af3dd21" targetNamespace="http://schemas.microsoft.com/office/2006/metadata/properties" ma:root="true" ma:fieldsID="972c286a51769102b2607c65ac9f7846" ns2:_="" ns3:_="">
    <xsd:import namespace="f7e461be-3624-4de1-b99e-9105eb21c049"/>
    <xsd:import namespace="0b7ec792-e65b-4967-abc1-7cfa2af3dd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e461be-3624-4de1-b99e-9105eb21c0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a2d5006a-d6c3-4f16-898e-c87076d9fdf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7ec792-e65b-4967-abc1-7cfa2af3dd21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62976590-0344-40f7-9d4d-b50b94accc38}" ma:internalName="TaxCatchAll" ma:showField="CatchAllData" ma:web="0b7ec792-e65b-4967-abc1-7cfa2af3dd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608B7B-A7F4-4FBB-8369-86906B4DAD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0FA990-B52A-4562-B2EC-3D9786BD7E12}">
  <ds:schemaRefs>
    <ds:schemaRef ds:uri="http://purl.org/dc/elements/1.1/"/>
    <ds:schemaRef ds:uri="http://schemas.microsoft.com/office/2006/metadata/properties"/>
    <ds:schemaRef ds:uri="f00da12e-c505-4d9d-9a29-1d8baf93c885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f7e461be-3624-4de1-b99e-9105eb21c049"/>
    <ds:schemaRef ds:uri="0b7ec792-e65b-4967-abc1-7cfa2af3dd21"/>
  </ds:schemaRefs>
</ds:datastoreItem>
</file>

<file path=customXml/itemProps3.xml><?xml version="1.0" encoding="utf-8"?>
<ds:datastoreItem xmlns:ds="http://schemas.openxmlformats.org/officeDocument/2006/customXml" ds:itemID="{663FACBD-B0D8-4C9C-AF36-FA86CE33A9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e461be-3624-4de1-b99e-9105eb21c049"/>
    <ds:schemaRef ds:uri="0b7ec792-e65b-4967-abc1-7cfa2af3dd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1496</TotalTime>
  <Words>1253</Words>
  <Application>Microsoft Office PowerPoint</Application>
  <PresentationFormat>Grand écran</PresentationFormat>
  <Paragraphs>267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Thème Office</vt:lpstr>
      <vt:lpstr>Congrès Lions District U-3 16 mai 2026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Sylvie Simard</dc:creator>
  <cp:lastModifiedBy>Sylvie Simard</cp:lastModifiedBy>
  <cp:revision>24</cp:revision>
  <cp:lastPrinted>2023-05-14T17:27:52Z</cp:lastPrinted>
  <dcterms:created xsi:type="dcterms:W3CDTF">2021-05-08T22:39:15Z</dcterms:created>
  <dcterms:modified xsi:type="dcterms:W3CDTF">2026-05-12T03:13:37Z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0x010100D06A165F67E31749B4A3F1169CC2DF1B</vt:lpwstr>
  </property>
  <property fmtid="{D5CDD505-2E9C-101B-9397-08002B2CF9AE}" pid="3" name="MediaServiceImageTags">
    <vt:lpwstr/>
  </property>
</Properties>
</file>